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sldIdLst>
    <p:sldId id="259" r:id="rId5"/>
    <p:sldId id="260" r:id="rId6"/>
    <p:sldId id="261" r:id="rId7"/>
    <p:sldId id="262" r:id="rId8"/>
    <p:sldId id="263" r:id="rId9"/>
    <p:sldId id="265" r:id="rId10"/>
  </p:sldIdLst>
  <p:sldSz cx="10691813" cy="7559675"/>
  <p:notesSz cx="6805613" cy="9944100"/>
  <p:defaultTextStyle>
    <a:defPPr>
      <a:defRPr lang="en-US"/>
    </a:defPPr>
    <a:lvl1pPr marL="0" algn="l" defTabSz="521409" rtl="0" eaLnBrk="1" latinLnBrk="0" hangingPunct="1">
      <a:defRPr sz="2036" kern="1200">
        <a:solidFill>
          <a:schemeClr val="tx1"/>
        </a:solidFill>
        <a:latin typeface="+mn-lt"/>
        <a:ea typeface="+mn-ea"/>
        <a:cs typeface="+mn-cs"/>
      </a:defRPr>
    </a:lvl1pPr>
    <a:lvl2pPr marL="521409" algn="l" defTabSz="521409" rtl="0" eaLnBrk="1" latinLnBrk="0" hangingPunct="1">
      <a:defRPr sz="2036" kern="1200">
        <a:solidFill>
          <a:schemeClr val="tx1"/>
        </a:solidFill>
        <a:latin typeface="+mn-lt"/>
        <a:ea typeface="+mn-ea"/>
        <a:cs typeface="+mn-cs"/>
      </a:defRPr>
    </a:lvl2pPr>
    <a:lvl3pPr marL="1042818" algn="l" defTabSz="521409" rtl="0" eaLnBrk="1" latinLnBrk="0" hangingPunct="1">
      <a:defRPr sz="2036" kern="1200">
        <a:solidFill>
          <a:schemeClr val="tx1"/>
        </a:solidFill>
        <a:latin typeface="+mn-lt"/>
        <a:ea typeface="+mn-ea"/>
        <a:cs typeface="+mn-cs"/>
      </a:defRPr>
    </a:lvl3pPr>
    <a:lvl4pPr marL="1564228" algn="l" defTabSz="521409" rtl="0" eaLnBrk="1" latinLnBrk="0" hangingPunct="1">
      <a:defRPr sz="2036" kern="1200">
        <a:solidFill>
          <a:schemeClr val="tx1"/>
        </a:solidFill>
        <a:latin typeface="+mn-lt"/>
        <a:ea typeface="+mn-ea"/>
        <a:cs typeface="+mn-cs"/>
      </a:defRPr>
    </a:lvl4pPr>
    <a:lvl5pPr marL="2085637" algn="l" defTabSz="521409" rtl="0" eaLnBrk="1" latinLnBrk="0" hangingPunct="1">
      <a:defRPr sz="2036" kern="1200">
        <a:solidFill>
          <a:schemeClr val="tx1"/>
        </a:solidFill>
        <a:latin typeface="+mn-lt"/>
        <a:ea typeface="+mn-ea"/>
        <a:cs typeface="+mn-cs"/>
      </a:defRPr>
    </a:lvl5pPr>
    <a:lvl6pPr marL="2607046" algn="l" defTabSz="521409" rtl="0" eaLnBrk="1" latinLnBrk="0" hangingPunct="1">
      <a:defRPr sz="2036" kern="1200">
        <a:solidFill>
          <a:schemeClr val="tx1"/>
        </a:solidFill>
        <a:latin typeface="+mn-lt"/>
        <a:ea typeface="+mn-ea"/>
        <a:cs typeface="+mn-cs"/>
      </a:defRPr>
    </a:lvl6pPr>
    <a:lvl7pPr marL="3128455" algn="l" defTabSz="521409" rtl="0" eaLnBrk="1" latinLnBrk="0" hangingPunct="1">
      <a:defRPr sz="2036" kern="1200">
        <a:solidFill>
          <a:schemeClr val="tx1"/>
        </a:solidFill>
        <a:latin typeface="+mn-lt"/>
        <a:ea typeface="+mn-ea"/>
        <a:cs typeface="+mn-cs"/>
      </a:defRPr>
    </a:lvl7pPr>
    <a:lvl8pPr marL="3649864" algn="l" defTabSz="521409" rtl="0" eaLnBrk="1" latinLnBrk="0" hangingPunct="1">
      <a:defRPr sz="2036" kern="1200">
        <a:solidFill>
          <a:schemeClr val="tx1"/>
        </a:solidFill>
        <a:latin typeface="+mn-lt"/>
        <a:ea typeface="+mn-ea"/>
        <a:cs typeface="+mn-cs"/>
      </a:defRPr>
    </a:lvl8pPr>
    <a:lvl9pPr marL="4171273" algn="l" defTabSz="521409" rtl="0" eaLnBrk="1" latinLnBrk="0" hangingPunct="1">
      <a:defRPr sz="203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ABD"/>
    <a:srgbClr val="FFEBB0"/>
    <a:srgbClr val="9FE431"/>
    <a:srgbClr val="FCC02E"/>
    <a:srgbClr val="EE79AD"/>
    <a:srgbClr val="00AABC"/>
    <a:srgbClr val="81A72D"/>
    <a:srgbClr val="00A9B9"/>
    <a:srgbClr val="41DFE0"/>
    <a:srgbClr val="003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1440" y="62"/>
      </p:cViewPr>
      <p:guideLst>
        <p:guide orient="horz" pos="61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Clay" userId="a2f38ecc-95e1-430c-8715-a16d7c42c56f" providerId="ADAL" clId="{C468FE2B-7C17-4643-940F-5EA259FCFF64}"/>
    <pc:docChg chg="custSel addSld delSld modSld">
      <pc:chgData name="Jonathan Clay" userId="a2f38ecc-95e1-430c-8715-a16d7c42c56f" providerId="ADAL" clId="{C468FE2B-7C17-4643-940F-5EA259FCFF64}" dt="2024-05-24T09:56:31.171" v="1233" actId="20577"/>
      <pc:docMkLst>
        <pc:docMk/>
      </pc:docMkLst>
      <pc:sldChg chg="modSp mod">
        <pc:chgData name="Jonathan Clay" userId="a2f38ecc-95e1-430c-8715-a16d7c42c56f" providerId="ADAL" clId="{C468FE2B-7C17-4643-940F-5EA259FCFF64}" dt="2024-05-24T09:53:04.616" v="1181" actId="20577"/>
        <pc:sldMkLst>
          <pc:docMk/>
          <pc:sldMk cId="4273546403" sldId="259"/>
        </pc:sldMkLst>
        <pc:spChg chg="mod">
          <ac:chgData name="Jonathan Clay" userId="a2f38ecc-95e1-430c-8715-a16d7c42c56f" providerId="ADAL" clId="{C468FE2B-7C17-4643-940F-5EA259FCFF64}" dt="2024-05-24T07:45:21.827" v="11" actId="20577"/>
          <ac:spMkLst>
            <pc:docMk/>
            <pc:sldMk cId="4273546403" sldId="259"/>
            <ac:spMk id="17" creationId="{00000000-0000-0000-0000-000000000000}"/>
          </ac:spMkLst>
        </pc:spChg>
        <pc:spChg chg="mod">
          <ac:chgData name="Jonathan Clay" userId="a2f38ecc-95e1-430c-8715-a16d7c42c56f" providerId="ADAL" clId="{C468FE2B-7C17-4643-940F-5EA259FCFF64}" dt="2024-05-24T07:45:31.326" v="31" actId="20577"/>
          <ac:spMkLst>
            <pc:docMk/>
            <pc:sldMk cId="4273546403" sldId="259"/>
            <ac:spMk id="23" creationId="{00000000-0000-0000-0000-000000000000}"/>
          </ac:spMkLst>
        </pc:spChg>
        <pc:graphicFrameChg chg="modGraphic">
          <ac:chgData name="Jonathan Clay" userId="a2f38ecc-95e1-430c-8715-a16d7c42c56f" providerId="ADAL" clId="{C468FE2B-7C17-4643-940F-5EA259FCFF64}" dt="2024-05-24T09:53:04.616" v="1181" actId="20577"/>
          <ac:graphicFrameMkLst>
            <pc:docMk/>
            <pc:sldMk cId="4273546403" sldId="259"/>
            <ac:graphicFrameMk id="10" creationId="{00000000-0000-0000-0000-000000000000}"/>
          </ac:graphicFrameMkLst>
        </pc:graphicFrameChg>
      </pc:sldChg>
      <pc:sldChg chg="modSp mod">
        <pc:chgData name="Jonathan Clay" userId="a2f38ecc-95e1-430c-8715-a16d7c42c56f" providerId="ADAL" clId="{C468FE2B-7C17-4643-940F-5EA259FCFF64}" dt="2024-05-24T07:53:58.170" v="415" actId="20577"/>
        <pc:sldMkLst>
          <pc:docMk/>
          <pc:sldMk cId="3803853001" sldId="260"/>
        </pc:sldMkLst>
        <pc:spChg chg="mod">
          <ac:chgData name="Jonathan Clay" userId="a2f38ecc-95e1-430c-8715-a16d7c42c56f" providerId="ADAL" clId="{C468FE2B-7C17-4643-940F-5EA259FCFF64}" dt="2024-05-24T07:45:50.944" v="52" actId="255"/>
          <ac:spMkLst>
            <pc:docMk/>
            <pc:sldMk cId="3803853001" sldId="260"/>
            <ac:spMk id="17" creationId="{00000000-0000-0000-0000-000000000000}"/>
          </ac:spMkLst>
        </pc:spChg>
        <pc:spChg chg="mod">
          <ac:chgData name="Jonathan Clay" userId="a2f38ecc-95e1-430c-8715-a16d7c42c56f" providerId="ADAL" clId="{C468FE2B-7C17-4643-940F-5EA259FCFF64}" dt="2024-05-24T07:45:43.397" v="51" actId="20577"/>
          <ac:spMkLst>
            <pc:docMk/>
            <pc:sldMk cId="3803853001" sldId="260"/>
            <ac:spMk id="23" creationId="{00000000-0000-0000-0000-000000000000}"/>
          </ac:spMkLst>
        </pc:spChg>
        <pc:graphicFrameChg chg="modGraphic">
          <ac:chgData name="Jonathan Clay" userId="a2f38ecc-95e1-430c-8715-a16d7c42c56f" providerId="ADAL" clId="{C468FE2B-7C17-4643-940F-5EA259FCFF64}" dt="2024-05-24T07:53:58.170" v="415" actId="20577"/>
          <ac:graphicFrameMkLst>
            <pc:docMk/>
            <pc:sldMk cId="3803853001" sldId="260"/>
            <ac:graphicFrameMk id="10" creationId="{00000000-0000-0000-0000-000000000000}"/>
          </ac:graphicFrameMkLst>
        </pc:graphicFrameChg>
      </pc:sldChg>
      <pc:sldChg chg="modSp mod">
        <pc:chgData name="Jonathan Clay" userId="a2f38ecc-95e1-430c-8715-a16d7c42c56f" providerId="ADAL" clId="{C468FE2B-7C17-4643-940F-5EA259FCFF64}" dt="2024-05-24T09:56:13.380" v="1226" actId="255"/>
        <pc:sldMkLst>
          <pc:docMk/>
          <pc:sldMk cId="2479662997" sldId="261"/>
        </pc:sldMkLst>
        <pc:spChg chg="mod">
          <ac:chgData name="Jonathan Clay" userId="a2f38ecc-95e1-430c-8715-a16d7c42c56f" providerId="ADAL" clId="{C468FE2B-7C17-4643-940F-5EA259FCFF64}" dt="2024-05-24T07:46:00.905" v="53" actId="255"/>
          <ac:spMkLst>
            <pc:docMk/>
            <pc:sldMk cId="2479662997" sldId="261"/>
            <ac:spMk id="17" creationId="{00000000-0000-0000-0000-000000000000}"/>
          </ac:spMkLst>
        </pc:spChg>
        <pc:spChg chg="mod">
          <ac:chgData name="Jonathan Clay" userId="a2f38ecc-95e1-430c-8715-a16d7c42c56f" providerId="ADAL" clId="{C468FE2B-7C17-4643-940F-5EA259FCFF64}" dt="2024-05-24T07:46:08.893" v="70" actId="20577"/>
          <ac:spMkLst>
            <pc:docMk/>
            <pc:sldMk cId="2479662997" sldId="261"/>
            <ac:spMk id="23" creationId="{00000000-0000-0000-0000-000000000000}"/>
          </ac:spMkLst>
        </pc:spChg>
        <pc:spChg chg="mod">
          <ac:chgData name="Jonathan Clay" userId="a2f38ecc-95e1-430c-8715-a16d7c42c56f" providerId="ADAL" clId="{C468FE2B-7C17-4643-940F-5EA259FCFF64}" dt="2024-05-24T09:56:13.380" v="1226" actId="255"/>
          <ac:spMkLst>
            <pc:docMk/>
            <pc:sldMk cId="2479662997" sldId="261"/>
            <ac:spMk id="28" creationId="{00000000-0000-0000-0000-000000000000}"/>
          </ac:spMkLst>
        </pc:spChg>
        <pc:graphicFrameChg chg="modGraphic">
          <ac:chgData name="Jonathan Clay" userId="a2f38ecc-95e1-430c-8715-a16d7c42c56f" providerId="ADAL" clId="{C468FE2B-7C17-4643-940F-5EA259FCFF64}" dt="2024-05-24T09:54:52.513" v="1215" actId="20577"/>
          <ac:graphicFrameMkLst>
            <pc:docMk/>
            <pc:sldMk cId="2479662997" sldId="261"/>
            <ac:graphicFrameMk id="10" creationId="{00000000-0000-0000-0000-000000000000}"/>
          </ac:graphicFrameMkLst>
        </pc:graphicFrameChg>
      </pc:sldChg>
      <pc:sldChg chg="modSp mod">
        <pc:chgData name="Jonathan Clay" userId="a2f38ecc-95e1-430c-8715-a16d7c42c56f" providerId="ADAL" clId="{C468FE2B-7C17-4643-940F-5EA259FCFF64}" dt="2024-05-24T09:55:09.860" v="1224" actId="20577"/>
        <pc:sldMkLst>
          <pc:docMk/>
          <pc:sldMk cId="1082799208" sldId="262"/>
        </pc:sldMkLst>
        <pc:spChg chg="mod">
          <ac:chgData name="Jonathan Clay" userId="a2f38ecc-95e1-430c-8715-a16d7c42c56f" providerId="ADAL" clId="{C468FE2B-7C17-4643-940F-5EA259FCFF64}" dt="2024-05-24T07:46:18.124" v="71" actId="255"/>
          <ac:spMkLst>
            <pc:docMk/>
            <pc:sldMk cId="1082799208" sldId="262"/>
            <ac:spMk id="17" creationId="{00000000-0000-0000-0000-000000000000}"/>
          </ac:spMkLst>
        </pc:spChg>
        <pc:spChg chg="mod">
          <ac:chgData name="Jonathan Clay" userId="a2f38ecc-95e1-430c-8715-a16d7c42c56f" providerId="ADAL" clId="{C468FE2B-7C17-4643-940F-5EA259FCFF64}" dt="2024-05-24T07:46:24.560" v="89" actId="20577"/>
          <ac:spMkLst>
            <pc:docMk/>
            <pc:sldMk cId="1082799208" sldId="262"/>
            <ac:spMk id="23" creationId="{00000000-0000-0000-0000-000000000000}"/>
          </ac:spMkLst>
        </pc:spChg>
        <pc:graphicFrameChg chg="modGraphic">
          <ac:chgData name="Jonathan Clay" userId="a2f38ecc-95e1-430c-8715-a16d7c42c56f" providerId="ADAL" clId="{C468FE2B-7C17-4643-940F-5EA259FCFF64}" dt="2024-05-24T09:55:09.860" v="1224" actId="20577"/>
          <ac:graphicFrameMkLst>
            <pc:docMk/>
            <pc:sldMk cId="1082799208" sldId="262"/>
            <ac:graphicFrameMk id="10" creationId="{00000000-0000-0000-0000-000000000000}"/>
          </ac:graphicFrameMkLst>
        </pc:graphicFrameChg>
      </pc:sldChg>
      <pc:sldChg chg="modSp mod">
        <pc:chgData name="Jonathan Clay" userId="a2f38ecc-95e1-430c-8715-a16d7c42c56f" providerId="ADAL" clId="{C468FE2B-7C17-4643-940F-5EA259FCFF64}" dt="2024-05-24T08:01:52.088" v="805" actId="313"/>
        <pc:sldMkLst>
          <pc:docMk/>
          <pc:sldMk cId="478394561" sldId="263"/>
        </pc:sldMkLst>
        <pc:spChg chg="mod">
          <ac:chgData name="Jonathan Clay" userId="a2f38ecc-95e1-430c-8715-a16d7c42c56f" providerId="ADAL" clId="{C468FE2B-7C17-4643-940F-5EA259FCFF64}" dt="2024-05-24T07:46:37.906" v="90" actId="255"/>
          <ac:spMkLst>
            <pc:docMk/>
            <pc:sldMk cId="478394561" sldId="263"/>
            <ac:spMk id="17" creationId="{00000000-0000-0000-0000-000000000000}"/>
          </ac:spMkLst>
        </pc:spChg>
        <pc:spChg chg="mod">
          <ac:chgData name="Jonathan Clay" userId="a2f38ecc-95e1-430c-8715-a16d7c42c56f" providerId="ADAL" clId="{C468FE2B-7C17-4643-940F-5EA259FCFF64}" dt="2024-05-24T07:46:55.761" v="107" actId="20577"/>
          <ac:spMkLst>
            <pc:docMk/>
            <pc:sldMk cId="478394561" sldId="263"/>
            <ac:spMk id="23" creationId="{00000000-0000-0000-0000-000000000000}"/>
          </ac:spMkLst>
        </pc:spChg>
        <pc:graphicFrameChg chg="modGraphic">
          <ac:chgData name="Jonathan Clay" userId="a2f38ecc-95e1-430c-8715-a16d7c42c56f" providerId="ADAL" clId="{C468FE2B-7C17-4643-940F-5EA259FCFF64}" dt="2024-05-24T08:01:52.088" v="805" actId="313"/>
          <ac:graphicFrameMkLst>
            <pc:docMk/>
            <pc:sldMk cId="478394561" sldId="263"/>
            <ac:graphicFrameMk id="10" creationId="{00000000-0000-0000-0000-000000000000}"/>
          </ac:graphicFrameMkLst>
        </pc:graphicFrameChg>
      </pc:sldChg>
      <pc:sldChg chg="addSp modSp new del">
        <pc:chgData name="Jonathan Clay" userId="a2f38ecc-95e1-430c-8715-a16d7c42c56f" providerId="ADAL" clId="{C468FE2B-7C17-4643-940F-5EA259FCFF64}" dt="2024-05-24T07:47:45.899" v="112" actId="47"/>
        <pc:sldMkLst>
          <pc:docMk/>
          <pc:sldMk cId="1881824391" sldId="264"/>
        </pc:sldMkLst>
        <pc:picChg chg="add mod">
          <ac:chgData name="Jonathan Clay" userId="a2f38ecc-95e1-430c-8715-a16d7c42c56f" providerId="ADAL" clId="{C468FE2B-7C17-4643-940F-5EA259FCFF64}" dt="2024-05-24T07:47:38.674" v="110"/>
          <ac:picMkLst>
            <pc:docMk/>
            <pc:sldMk cId="1881824391" sldId="264"/>
            <ac:picMk id="4" creationId="{15F6EDFB-153C-B80B-4F23-8019D80DBF8E}"/>
          </ac:picMkLst>
        </pc:picChg>
      </pc:sldChg>
      <pc:sldChg chg="modSp add mod">
        <pc:chgData name="Jonathan Clay" userId="a2f38ecc-95e1-430c-8715-a16d7c42c56f" providerId="ADAL" clId="{C468FE2B-7C17-4643-940F-5EA259FCFF64}" dt="2024-05-24T09:56:31.171" v="1233" actId="20577"/>
        <pc:sldMkLst>
          <pc:docMk/>
          <pc:sldMk cId="2431106231" sldId="265"/>
        </pc:sldMkLst>
        <pc:spChg chg="mod">
          <ac:chgData name="Jonathan Clay" userId="a2f38ecc-95e1-430c-8715-a16d7c42c56f" providerId="ADAL" clId="{C468FE2B-7C17-4643-940F-5EA259FCFF64}" dt="2024-05-24T07:47:55.642" v="129" actId="20577"/>
          <ac:spMkLst>
            <pc:docMk/>
            <pc:sldMk cId="2431106231" sldId="265"/>
            <ac:spMk id="23" creationId="{00000000-0000-0000-0000-000000000000}"/>
          </ac:spMkLst>
        </pc:spChg>
        <pc:spChg chg="mod">
          <ac:chgData name="Jonathan Clay" userId="a2f38ecc-95e1-430c-8715-a16d7c42c56f" providerId="ADAL" clId="{C468FE2B-7C17-4643-940F-5EA259FCFF64}" dt="2024-05-24T09:56:31.171" v="1233" actId="20577"/>
          <ac:spMkLst>
            <pc:docMk/>
            <pc:sldMk cId="2431106231" sldId="265"/>
            <ac:spMk id="28" creationId="{00000000-0000-0000-0000-000000000000}"/>
          </ac:spMkLst>
        </pc:spChg>
        <pc:graphicFrameChg chg="modGraphic">
          <ac:chgData name="Jonathan Clay" userId="a2f38ecc-95e1-430c-8715-a16d7c42c56f" providerId="ADAL" clId="{C468FE2B-7C17-4643-940F-5EA259FCFF64}" dt="2024-05-24T08:10:26.790" v="1086" actId="20577"/>
          <ac:graphicFrameMkLst>
            <pc:docMk/>
            <pc:sldMk cId="2431106231" sldId="265"/>
            <ac:graphicFrameMk id="10" creationId="{00000000-0000-0000-0000-000000000000}"/>
          </ac:graphicFrameMkLst>
        </pc:graphicFrameChg>
      </pc:sldChg>
    </pc:docChg>
  </pc:docChgLst>
  <pc:docChgLst>
    <pc:chgData name="Beth Reed" userId="d10e6e0b-2498-4b42-9527-c3682b198cbf" providerId="ADAL" clId="{3ACC6188-1CDA-47E3-82E9-852FC61E3EB6}"/>
    <pc:docChg chg="undo custSel addSld delSld modSld">
      <pc:chgData name="Beth Reed" userId="d10e6e0b-2498-4b42-9527-c3682b198cbf" providerId="ADAL" clId="{3ACC6188-1CDA-47E3-82E9-852FC61E3EB6}" dt="2024-04-10T13:30:20.025" v="457" actId="20577"/>
      <pc:docMkLst>
        <pc:docMk/>
      </pc:docMkLst>
      <pc:sldChg chg="modSp mod">
        <pc:chgData name="Beth Reed" userId="d10e6e0b-2498-4b42-9527-c3682b198cbf" providerId="ADAL" clId="{3ACC6188-1CDA-47E3-82E9-852FC61E3EB6}" dt="2024-04-10T09:17:50.855" v="69" actId="20577"/>
        <pc:sldMkLst>
          <pc:docMk/>
          <pc:sldMk cId="4273546403" sldId="259"/>
        </pc:sldMkLst>
        <pc:spChg chg="mod">
          <ac:chgData name="Beth Reed" userId="d10e6e0b-2498-4b42-9527-c3682b198cbf" providerId="ADAL" clId="{3ACC6188-1CDA-47E3-82E9-852FC61E3EB6}" dt="2024-04-10T09:15:13.109" v="14" actId="6549"/>
          <ac:spMkLst>
            <pc:docMk/>
            <pc:sldMk cId="4273546403" sldId="259"/>
            <ac:spMk id="23" creationId="{00000000-0000-0000-0000-000000000000}"/>
          </ac:spMkLst>
        </pc:spChg>
        <pc:graphicFrameChg chg="mod modGraphic">
          <ac:chgData name="Beth Reed" userId="d10e6e0b-2498-4b42-9527-c3682b198cbf" providerId="ADAL" clId="{3ACC6188-1CDA-47E3-82E9-852FC61E3EB6}" dt="2024-04-10T09:17:50.855" v="69" actId="20577"/>
          <ac:graphicFrameMkLst>
            <pc:docMk/>
            <pc:sldMk cId="4273546403" sldId="259"/>
            <ac:graphicFrameMk id="10" creationId="{00000000-0000-0000-0000-000000000000}"/>
          </ac:graphicFrameMkLst>
        </pc:graphicFrameChg>
      </pc:sldChg>
      <pc:sldChg chg="del">
        <pc:chgData name="Beth Reed" userId="d10e6e0b-2498-4b42-9527-c3682b198cbf" providerId="ADAL" clId="{3ACC6188-1CDA-47E3-82E9-852FC61E3EB6}" dt="2024-04-10T09:13:21.125" v="1" actId="47"/>
        <pc:sldMkLst>
          <pc:docMk/>
          <pc:sldMk cId="386999461" sldId="260"/>
        </pc:sldMkLst>
      </pc:sldChg>
      <pc:sldChg chg="modSp add mod">
        <pc:chgData name="Beth Reed" userId="d10e6e0b-2498-4b42-9527-c3682b198cbf" providerId="ADAL" clId="{3ACC6188-1CDA-47E3-82E9-852FC61E3EB6}" dt="2024-04-10T12:28:57.379" v="198" actId="20577"/>
        <pc:sldMkLst>
          <pc:docMk/>
          <pc:sldMk cId="3803853001" sldId="260"/>
        </pc:sldMkLst>
        <pc:spChg chg="mod">
          <ac:chgData name="Beth Reed" userId="d10e6e0b-2498-4b42-9527-c3682b198cbf" providerId="ADAL" clId="{3ACC6188-1CDA-47E3-82E9-852FC61E3EB6}" dt="2024-04-10T09:19:56.866" v="86" actId="6549"/>
          <ac:spMkLst>
            <pc:docMk/>
            <pc:sldMk cId="3803853001" sldId="260"/>
            <ac:spMk id="23" creationId="{00000000-0000-0000-0000-000000000000}"/>
          </ac:spMkLst>
        </pc:spChg>
        <pc:spChg chg="mod">
          <ac:chgData name="Beth Reed" userId="d10e6e0b-2498-4b42-9527-c3682b198cbf" providerId="ADAL" clId="{3ACC6188-1CDA-47E3-82E9-852FC61E3EB6}" dt="2024-04-10T09:19:01.018" v="76" actId="20577"/>
          <ac:spMkLst>
            <pc:docMk/>
            <pc:sldMk cId="3803853001" sldId="260"/>
            <ac:spMk id="28" creationId="{00000000-0000-0000-0000-000000000000}"/>
          </ac:spMkLst>
        </pc:spChg>
        <pc:graphicFrameChg chg="mod modGraphic">
          <ac:chgData name="Beth Reed" userId="d10e6e0b-2498-4b42-9527-c3682b198cbf" providerId="ADAL" clId="{3ACC6188-1CDA-47E3-82E9-852FC61E3EB6}" dt="2024-04-10T12:28:57.379" v="198" actId="20577"/>
          <ac:graphicFrameMkLst>
            <pc:docMk/>
            <pc:sldMk cId="3803853001" sldId="260"/>
            <ac:graphicFrameMk id="10" creationId="{00000000-0000-0000-0000-000000000000}"/>
          </ac:graphicFrameMkLst>
        </pc:graphicFrameChg>
      </pc:sldChg>
      <pc:sldChg chg="del">
        <pc:chgData name="Beth Reed" userId="d10e6e0b-2498-4b42-9527-c3682b198cbf" providerId="ADAL" clId="{3ACC6188-1CDA-47E3-82E9-852FC61E3EB6}" dt="2024-04-10T09:13:19.963" v="0" actId="47"/>
        <pc:sldMkLst>
          <pc:docMk/>
          <pc:sldMk cId="385267033" sldId="261"/>
        </pc:sldMkLst>
      </pc:sldChg>
      <pc:sldChg chg="modSp add mod">
        <pc:chgData name="Beth Reed" userId="d10e6e0b-2498-4b42-9527-c3682b198cbf" providerId="ADAL" clId="{3ACC6188-1CDA-47E3-82E9-852FC61E3EB6}" dt="2024-04-10T13:17:00.776" v="283" actId="20577"/>
        <pc:sldMkLst>
          <pc:docMk/>
          <pc:sldMk cId="2479662997" sldId="261"/>
        </pc:sldMkLst>
        <pc:spChg chg="mod">
          <ac:chgData name="Beth Reed" userId="d10e6e0b-2498-4b42-9527-c3682b198cbf" providerId="ADAL" clId="{3ACC6188-1CDA-47E3-82E9-852FC61E3EB6}" dt="2024-04-10T11:55:54.215" v="106" actId="20577"/>
          <ac:spMkLst>
            <pc:docMk/>
            <pc:sldMk cId="2479662997" sldId="261"/>
            <ac:spMk id="23" creationId="{00000000-0000-0000-0000-000000000000}"/>
          </ac:spMkLst>
        </pc:spChg>
        <pc:spChg chg="mod">
          <ac:chgData name="Beth Reed" userId="d10e6e0b-2498-4b42-9527-c3682b198cbf" providerId="ADAL" clId="{3ACC6188-1CDA-47E3-82E9-852FC61E3EB6}" dt="2024-04-10T11:55:01.441" v="95" actId="6549"/>
          <ac:spMkLst>
            <pc:docMk/>
            <pc:sldMk cId="2479662997" sldId="261"/>
            <ac:spMk id="28" creationId="{00000000-0000-0000-0000-000000000000}"/>
          </ac:spMkLst>
        </pc:spChg>
        <pc:graphicFrameChg chg="mod modGraphic">
          <ac:chgData name="Beth Reed" userId="d10e6e0b-2498-4b42-9527-c3682b198cbf" providerId="ADAL" clId="{3ACC6188-1CDA-47E3-82E9-852FC61E3EB6}" dt="2024-04-10T13:17:00.776" v="283" actId="20577"/>
          <ac:graphicFrameMkLst>
            <pc:docMk/>
            <pc:sldMk cId="2479662997" sldId="261"/>
            <ac:graphicFrameMk id="10" creationId="{00000000-0000-0000-0000-000000000000}"/>
          </ac:graphicFrameMkLst>
        </pc:graphicFrameChg>
      </pc:sldChg>
      <pc:sldChg chg="modSp add mod">
        <pc:chgData name="Beth Reed" userId="d10e6e0b-2498-4b42-9527-c3682b198cbf" providerId="ADAL" clId="{3ACC6188-1CDA-47E3-82E9-852FC61E3EB6}" dt="2024-04-10T13:24:20.527" v="383" actId="20577"/>
        <pc:sldMkLst>
          <pc:docMk/>
          <pc:sldMk cId="1082799208" sldId="262"/>
        </pc:sldMkLst>
        <pc:spChg chg="mod ord">
          <ac:chgData name="Beth Reed" userId="d10e6e0b-2498-4b42-9527-c3682b198cbf" providerId="ADAL" clId="{3ACC6188-1CDA-47E3-82E9-852FC61E3EB6}" dt="2024-04-10T11:58:10.249" v="125" actId="20577"/>
          <ac:spMkLst>
            <pc:docMk/>
            <pc:sldMk cId="1082799208" sldId="262"/>
            <ac:spMk id="23" creationId="{00000000-0000-0000-0000-000000000000}"/>
          </ac:spMkLst>
        </pc:spChg>
        <pc:spChg chg="mod">
          <ac:chgData name="Beth Reed" userId="d10e6e0b-2498-4b42-9527-c3682b198cbf" providerId="ADAL" clId="{3ACC6188-1CDA-47E3-82E9-852FC61E3EB6}" dt="2024-04-10T11:56:16.910" v="111" actId="20577"/>
          <ac:spMkLst>
            <pc:docMk/>
            <pc:sldMk cId="1082799208" sldId="262"/>
            <ac:spMk id="28" creationId="{00000000-0000-0000-0000-000000000000}"/>
          </ac:spMkLst>
        </pc:spChg>
        <pc:graphicFrameChg chg="mod modGraphic">
          <ac:chgData name="Beth Reed" userId="d10e6e0b-2498-4b42-9527-c3682b198cbf" providerId="ADAL" clId="{3ACC6188-1CDA-47E3-82E9-852FC61E3EB6}" dt="2024-04-10T13:24:20.527" v="383" actId="20577"/>
          <ac:graphicFrameMkLst>
            <pc:docMk/>
            <pc:sldMk cId="1082799208" sldId="262"/>
            <ac:graphicFrameMk id="10" creationId="{00000000-0000-0000-0000-000000000000}"/>
          </ac:graphicFrameMkLst>
        </pc:graphicFrameChg>
      </pc:sldChg>
      <pc:sldChg chg="modSp add mod">
        <pc:chgData name="Beth Reed" userId="d10e6e0b-2498-4b42-9527-c3682b198cbf" providerId="ADAL" clId="{3ACC6188-1CDA-47E3-82E9-852FC61E3EB6}" dt="2024-04-10T13:30:20.025" v="457" actId="20577"/>
        <pc:sldMkLst>
          <pc:docMk/>
          <pc:sldMk cId="478394561" sldId="263"/>
        </pc:sldMkLst>
        <pc:spChg chg="mod">
          <ac:chgData name="Beth Reed" userId="d10e6e0b-2498-4b42-9527-c3682b198cbf" providerId="ADAL" clId="{3ACC6188-1CDA-47E3-82E9-852FC61E3EB6}" dt="2024-04-10T12:21:09.232" v="129" actId="20577"/>
          <ac:spMkLst>
            <pc:docMk/>
            <pc:sldMk cId="478394561" sldId="263"/>
            <ac:spMk id="23" creationId="{00000000-0000-0000-0000-000000000000}"/>
          </ac:spMkLst>
        </pc:spChg>
        <pc:spChg chg="mod">
          <ac:chgData name="Beth Reed" userId="d10e6e0b-2498-4b42-9527-c3682b198cbf" providerId="ADAL" clId="{3ACC6188-1CDA-47E3-82E9-852FC61E3EB6}" dt="2024-04-10T11:57:29.842" v="121" actId="20577"/>
          <ac:spMkLst>
            <pc:docMk/>
            <pc:sldMk cId="478394561" sldId="263"/>
            <ac:spMk id="28" creationId="{00000000-0000-0000-0000-000000000000}"/>
          </ac:spMkLst>
        </pc:spChg>
        <pc:graphicFrameChg chg="mod modGraphic">
          <ac:chgData name="Beth Reed" userId="d10e6e0b-2498-4b42-9527-c3682b198cbf" providerId="ADAL" clId="{3ACC6188-1CDA-47E3-82E9-852FC61E3EB6}" dt="2024-04-10T13:30:20.025" v="457" actId="20577"/>
          <ac:graphicFrameMkLst>
            <pc:docMk/>
            <pc:sldMk cId="478394561" sldId="263"/>
            <ac:graphicFrameMk id="10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099" cy="49855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0" y="0"/>
            <a:ext cx="2949099" cy="49855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EA0BA312-D862-42F7-BAC2-C46CE7BFD2CC}" type="datetimeFigureOut">
              <a:rPr lang="en-GB" smtClean="0"/>
              <a:t>24/05/2024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3013"/>
            <a:ext cx="47450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489"/>
            <a:ext cx="5444490" cy="3915400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45548"/>
            <a:ext cx="2949099" cy="49855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0" y="9445548"/>
            <a:ext cx="2949099" cy="49855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1FE2838F-ADB5-41D9-9EB5-BB704B2F46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002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44870" rtl="0" eaLnBrk="1" latinLnBrk="0" hangingPunct="1">
      <a:defRPr sz="978" kern="1200">
        <a:solidFill>
          <a:schemeClr val="tx1"/>
        </a:solidFill>
        <a:latin typeface="+mn-lt"/>
        <a:ea typeface="+mn-ea"/>
        <a:cs typeface="+mn-cs"/>
      </a:defRPr>
    </a:lvl1pPr>
    <a:lvl2pPr marL="372435" algn="l" defTabSz="744870" rtl="0" eaLnBrk="1" latinLnBrk="0" hangingPunct="1">
      <a:defRPr sz="978" kern="1200">
        <a:solidFill>
          <a:schemeClr val="tx1"/>
        </a:solidFill>
        <a:latin typeface="+mn-lt"/>
        <a:ea typeface="+mn-ea"/>
        <a:cs typeface="+mn-cs"/>
      </a:defRPr>
    </a:lvl2pPr>
    <a:lvl3pPr marL="744870" algn="l" defTabSz="744870" rtl="0" eaLnBrk="1" latinLnBrk="0" hangingPunct="1">
      <a:defRPr sz="978" kern="1200">
        <a:solidFill>
          <a:schemeClr val="tx1"/>
        </a:solidFill>
        <a:latin typeface="+mn-lt"/>
        <a:ea typeface="+mn-ea"/>
        <a:cs typeface="+mn-cs"/>
      </a:defRPr>
    </a:lvl3pPr>
    <a:lvl4pPr marL="1117305" algn="l" defTabSz="744870" rtl="0" eaLnBrk="1" latinLnBrk="0" hangingPunct="1">
      <a:defRPr sz="978" kern="1200">
        <a:solidFill>
          <a:schemeClr val="tx1"/>
        </a:solidFill>
        <a:latin typeface="+mn-lt"/>
        <a:ea typeface="+mn-ea"/>
        <a:cs typeface="+mn-cs"/>
      </a:defRPr>
    </a:lvl4pPr>
    <a:lvl5pPr marL="1489740" algn="l" defTabSz="744870" rtl="0" eaLnBrk="1" latinLnBrk="0" hangingPunct="1">
      <a:defRPr sz="978" kern="1200">
        <a:solidFill>
          <a:schemeClr val="tx1"/>
        </a:solidFill>
        <a:latin typeface="+mn-lt"/>
        <a:ea typeface="+mn-ea"/>
        <a:cs typeface="+mn-cs"/>
      </a:defRPr>
    </a:lvl5pPr>
    <a:lvl6pPr marL="1862176" algn="l" defTabSz="744870" rtl="0" eaLnBrk="1" latinLnBrk="0" hangingPunct="1">
      <a:defRPr sz="978" kern="1200">
        <a:solidFill>
          <a:schemeClr val="tx1"/>
        </a:solidFill>
        <a:latin typeface="+mn-lt"/>
        <a:ea typeface="+mn-ea"/>
        <a:cs typeface="+mn-cs"/>
      </a:defRPr>
    </a:lvl6pPr>
    <a:lvl7pPr marL="2234611" algn="l" defTabSz="744870" rtl="0" eaLnBrk="1" latinLnBrk="0" hangingPunct="1">
      <a:defRPr sz="978" kern="1200">
        <a:solidFill>
          <a:schemeClr val="tx1"/>
        </a:solidFill>
        <a:latin typeface="+mn-lt"/>
        <a:ea typeface="+mn-ea"/>
        <a:cs typeface="+mn-cs"/>
      </a:defRPr>
    </a:lvl7pPr>
    <a:lvl8pPr marL="2607046" algn="l" defTabSz="744870" rtl="0" eaLnBrk="1" latinLnBrk="0" hangingPunct="1">
      <a:defRPr sz="978" kern="1200">
        <a:solidFill>
          <a:schemeClr val="tx1"/>
        </a:solidFill>
        <a:latin typeface="+mn-lt"/>
        <a:ea typeface="+mn-ea"/>
        <a:cs typeface="+mn-cs"/>
      </a:defRPr>
    </a:lvl8pPr>
    <a:lvl9pPr marL="2979481" algn="l" defTabSz="744870" rtl="0" eaLnBrk="1" latinLnBrk="0" hangingPunct="1">
      <a:defRPr sz="97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348400"/>
            <a:ext cx="9088041" cy="162043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772" y="4283816"/>
            <a:ext cx="7484269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0B40-DD55-4940-B3BB-6A6A648A74D5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173D-2387-5D49-B44F-93D1B4C52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0B40-DD55-4940-B3BB-6A6A648A74D5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173D-2387-5D49-B44F-93D1B4C52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6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53305" y="423482"/>
            <a:ext cx="3367179" cy="903136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8056" y="423482"/>
            <a:ext cx="9927051" cy="903136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0B40-DD55-4940-B3BB-6A6A648A74D5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173D-2387-5D49-B44F-93D1B4C52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0B40-DD55-4940-B3BB-6A6A648A74D5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173D-2387-5D49-B44F-93D1B4C52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3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79" y="4857793"/>
            <a:ext cx="9088041" cy="1501435"/>
          </a:xfrm>
        </p:spPr>
        <p:txBody>
          <a:bodyPr anchor="t"/>
          <a:lstStyle>
            <a:lvl1pPr algn="l">
              <a:defRPr sz="4409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579" y="3204113"/>
            <a:ext cx="9088041" cy="1653679"/>
          </a:xfrm>
        </p:spPr>
        <p:txBody>
          <a:bodyPr anchor="b"/>
          <a:lstStyle>
            <a:lvl1pPr marL="0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1pPr>
            <a:lvl2pPr marL="503999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1007998" indent="0">
              <a:buNone/>
              <a:defRPr sz="1732">
                <a:solidFill>
                  <a:schemeClr val="tx1">
                    <a:tint val="75000"/>
                  </a:schemeClr>
                </a:solidFill>
              </a:defRPr>
            </a:lvl3pPr>
            <a:lvl4pPr marL="151199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2015996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51999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302399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527993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4031992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0B40-DD55-4940-B3BB-6A6A648A74D5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173D-2387-5D49-B44F-93D1B4C52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48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8057" y="2469144"/>
            <a:ext cx="6647115" cy="6985700"/>
          </a:xfrm>
        </p:spPr>
        <p:txBody>
          <a:bodyPr/>
          <a:lstStyle>
            <a:lvl1pPr>
              <a:defRPr sz="3071"/>
            </a:lvl1pPr>
            <a:lvl2pPr>
              <a:defRPr sz="2677"/>
            </a:lvl2pPr>
            <a:lvl3pPr>
              <a:defRPr sz="2205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3368" y="2469144"/>
            <a:ext cx="6647115" cy="6985700"/>
          </a:xfrm>
        </p:spPr>
        <p:txBody>
          <a:bodyPr/>
          <a:lstStyle>
            <a:lvl1pPr>
              <a:defRPr sz="3071"/>
            </a:lvl1pPr>
            <a:lvl2pPr>
              <a:defRPr sz="2677"/>
            </a:lvl2pPr>
            <a:lvl3pPr>
              <a:defRPr sz="2205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0B40-DD55-4940-B3BB-6A6A648A74D5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173D-2387-5D49-B44F-93D1B4C52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0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91" y="1692178"/>
            <a:ext cx="4724074" cy="705219"/>
          </a:xfrm>
        </p:spPr>
        <p:txBody>
          <a:bodyPr anchor="b"/>
          <a:lstStyle>
            <a:lvl1pPr marL="0" indent="0">
              <a:buNone/>
              <a:defRPr sz="2677" b="1"/>
            </a:lvl1pPr>
            <a:lvl2pPr marL="503999" indent="0">
              <a:buNone/>
              <a:defRPr sz="2205" b="1"/>
            </a:lvl2pPr>
            <a:lvl3pPr marL="1007998" indent="0">
              <a:buNone/>
              <a:defRPr sz="1968" b="1"/>
            </a:lvl3pPr>
            <a:lvl4pPr marL="1511997" indent="0">
              <a:buNone/>
              <a:defRPr sz="1732" b="1"/>
            </a:lvl4pPr>
            <a:lvl5pPr marL="2015996" indent="0">
              <a:buNone/>
              <a:defRPr sz="1732" b="1"/>
            </a:lvl5pPr>
            <a:lvl6pPr marL="2519995" indent="0">
              <a:buNone/>
              <a:defRPr sz="1732" b="1"/>
            </a:lvl6pPr>
            <a:lvl7pPr marL="3023994" indent="0">
              <a:buNone/>
              <a:defRPr sz="1732" b="1"/>
            </a:lvl7pPr>
            <a:lvl8pPr marL="3527993" indent="0">
              <a:buNone/>
              <a:defRPr sz="1732" b="1"/>
            </a:lvl8pPr>
            <a:lvl9pPr marL="4031992" indent="0">
              <a:buNone/>
              <a:defRPr sz="173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591" y="2397397"/>
            <a:ext cx="4724074" cy="4355563"/>
          </a:xfrm>
        </p:spPr>
        <p:txBody>
          <a:bodyPr/>
          <a:lstStyle>
            <a:lvl1pPr>
              <a:defRPr sz="2677"/>
            </a:lvl1pPr>
            <a:lvl2pPr>
              <a:defRPr sz="2205"/>
            </a:lvl2pPr>
            <a:lvl3pPr>
              <a:defRPr sz="1968"/>
            </a:lvl3pPr>
            <a:lvl4pPr>
              <a:defRPr sz="1732"/>
            </a:lvl4pPr>
            <a:lvl5pPr>
              <a:defRPr sz="1732"/>
            </a:lvl5pPr>
            <a:lvl6pPr>
              <a:defRPr sz="1732"/>
            </a:lvl6pPr>
            <a:lvl7pPr>
              <a:defRPr sz="1732"/>
            </a:lvl7pPr>
            <a:lvl8pPr>
              <a:defRPr sz="1732"/>
            </a:lvl8pPr>
            <a:lvl9pPr>
              <a:defRPr sz="173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1294" y="1692178"/>
            <a:ext cx="4725930" cy="705219"/>
          </a:xfrm>
        </p:spPr>
        <p:txBody>
          <a:bodyPr anchor="b"/>
          <a:lstStyle>
            <a:lvl1pPr marL="0" indent="0">
              <a:buNone/>
              <a:defRPr sz="2677" b="1"/>
            </a:lvl1pPr>
            <a:lvl2pPr marL="503999" indent="0">
              <a:buNone/>
              <a:defRPr sz="2205" b="1"/>
            </a:lvl2pPr>
            <a:lvl3pPr marL="1007998" indent="0">
              <a:buNone/>
              <a:defRPr sz="1968" b="1"/>
            </a:lvl3pPr>
            <a:lvl4pPr marL="1511997" indent="0">
              <a:buNone/>
              <a:defRPr sz="1732" b="1"/>
            </a:lvl4pPr>
            <a:lvl5pPr marL="2015996" indent="0">
              <a:buNone/>
              <a:defRPr sz="1732" b="1"/>
            </a:lvl5pPr>
            <a:lvl6pPr marL="2519995" indent="0">
              <a:buNone/>
              <a:defRPr sz="1732" b="1"/>
            </a:lvl6pPr>
            <a:lvl7pPr marL="3023994" indent="0">
              <a:buNone/>
              <a:defRPr sz="1732" b="1"/>
            </a:lvl7pPr>
            <a:lvl8pPr marL="3527993" indent="0">
              <a:buNone/>
              <a:defRPr sz="1732" b="1"/>
            </a:lvl8pPr>
            <a:lvl9pPr marL="4031992" indent="0">
              <a:buNone/>
              <a:defRPr sz="173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1294" y="2397397"/>
            <a:ext cx="4725930" cy="4355563"/>
          </a:xfrm>
        </p:spPr>
        <p:txBody>
          <a:bodyPr/>
          <a:lstStyle>
            <a:lvl1pPr>
              <a:defRPr sz="2677"/>
            </a:lvl1pPr>
            <a:lvl2pPr>
              <a:defRPr sz="2205"/>
            </a:lvl2pPr>
            <a:lvl3pPr>
              <a:defRPr sz="1968"/>
            </a:lvl3pPr>
            <a:lvl4pPr>
              <a:defRPr sz="1732"/>
            </a:lvl4pPr>
            <a:lvl5pPr>
              <a:defRPr sz="1732"/>
            </a:lvl5pPr>
            <a:lvl6pPr>
              <a:defRPr sz="1732"/>
            </a:lvl6pPr>
            <a:lvl7pPr>
              <a:defRPr sz="1732"/>
            </a:lvl7pPr>
            <a:lvl8pPr>
              <a:defRPr sz="1732"/>
            </a:lvl8pPr>
            <a:lvl9pPr>
              <a:defRPr sz="1732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0B40-DD55-4940-B3BB-6A6A648A74D5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173D-2387-5D49-B44F-93D1B4C52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1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0B40-DD55-4940-B3BB-6A6A648A74D5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173D-2387-5D49-B44F-93D1B4C52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7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0B40-DD55-4940-B3BB-6A6A648A74D5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173D-2387-5D49-B44F-93D1B4C52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0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1" y="300987"/>
            <a:ext cx="3517533" cy="128094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202" y="300988"/>
            <a:ext cx="5977020" cy="6451973"/>
          </a:xfrm>
        </p:spPr>
        <p:txBody>
          <a:bodyPr/>
          <a:lstStyle>
            <a:lvl1pPr>
              <a:defRPr sz="3543"/>
            </a:lvl1pPr>
            <a:lvl2pPr>
              <a:defRPr sz="3071"/>
            </a:lvl2pPr>
            <a:lvl3pPr>
              <a:defRPr sz="2677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591" y="1581933"/>
            <a:ext cx="3517533" cy="5171028"/>
          </a:xfrm>
        </p:spPr>
        <p:txBody>
          <a:bodyPr/>
          <a:lstStyle>
            <a:lvl1pPr marL="0" indent="0">
              <a:buNone/>
              <a:defRPr sz="1575"/>
            </a:lvl1pPr>
            <a:lvl2pPr marL="503999" indent="0">
              <a:buNone/>
              <a:defRPr sz="1339"/>
            </a:lvl2pPr>
            <a:lvl3pPr marL="1007998" indent="0">
              <a:buNone/>
              <a:defRPr sz="1102"/>
            </a:lvl3pPr>
            <a:lvl4pPr marL="1511997" indent="0">
              <a:buNone/>
              <a:defRPr sz="1024"/>
            </a:lvl4pPr>
            <a:lvl5pPr marL="2015996" indent="0">
              <a:buNone/>
              <a:defRPr sz="1024"/>
            </a:lvl5pPr>
            <a:lvl6pPr marL="2519995" indent="0">
              <a:buNone/>
              <a:defRPr sz="1024"/>
            </a:lvl6pPr>
            <a:lvl7pPr marL="3023994" indent="0">
              <a:buNone/>
              <a:defRPr sz="1024"/>
            </a:lvl7pPr>
            <a:lvl8pPr marL="3527993" indent="0">
              <a:buNone/>
              <a:defRPr sz="1024"/>
            </a:lvl8pPr>
            <a:lvl9pPr marL="4031992" indent="0">
              <a:buNone/>
              <a:defRPr sz="102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0B40-DD55-4940-B3BB-6A6A648A74D5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173D-2387-5D49-B44F-93D1B4C52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6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670" y="5291773"/>
            <a:ext cx="6415088" cy="62472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670" y="675471"/>
            <a:ext cx="6415088" cy="4535805"/>
          </a:xfrm>
        </p:spPr>
        <p:txBody>
          <a:bodyPr/>
          <a:lstStyle>
            <a:lvl1pPr marL="0" indent="0">
              <a:buNone/>
              <a:defRPr sz="3543"/>
            </a:lvl1pPr>
            <a:lvl2pPr marL="503999" indent="0">
              <a:buNone/>
              <a:defRPr sz="3071"/>
            </a:lvl2pPr>
            <a:lvl3pPr marL="1007998" indent="0">
              <a:buNone/>
              <a:defRPr sz="2677"/>
            </a:lvl3pPr>
            <a:lvl4pPr marL="1511997" indent="0">
              <a:buNone/>
              <a:defRPr sz="2205"/>
            </a:lvl4pPr>
            <a:lvl5pPr marL="2015996" indent="0">
              <a:buNone/>
              <a:defRPr sz="2205"/>
            </a:lvl5pPr>
            <a:lvl6pPr marL="2519995" indent="0">
              <a:buNone/>
              <a:defRPr sz="2205"/>
            </a:lvl6pPr>
            <a:lvl7pPr marL="3023994" indent="0">
              <a:buNone/>
              <a:defRPr sz="2205"/>
            </a:lvl7pPr>
            <a:lvl8pPr marL="3527993" indent="0">
              <a:buNone/>
              <a:defRPr sz="2205"/>
            </a:lvl8pPr>
            <a:lvl9pPr marL="4031992" indent="0">
              <a:buNone/>
              <a:defRPr sz="220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670" y="5916497"/>
            <a:ext cx="6415088" cy="887211"/>
          </a:xfrm>
        </p:spPr>
        <p:txBody>
          <a:bodyPr/>
          <a:lstStyle>
            <a:lvl1pPr marL="0" indent="0">
              <a:buNone/>
              <a:defRPr sz="1575"/>
            </a:lvl1pPr>
            <a:lvl2pPr marL="503999" indent="0">
              <a:buNone/>
              <a:defRPr sz="1339"/>
            </a:lvl2pPr>
            <a:lvl3pPr marL="1007998" indent="0">
              <a:buNone/>
              <a:defRPr sz="1102"/>
            </a:lvl3pPr>
            <a:lvl4pPr marL="1511997" indent="0">
              <a:buNone/>
              <a:defRPr sz="1024"/>
            </a:lvl4pPr>
            <a:lvl5pPr marL="2015996" indent="0">
              <a:buNone/>
              <a:defRPr sz="1024"/>
            </a:lvl5pPr>
            <a:lvl6pPr marL="2519995" indent="0">
              <a:buNone/>
              <a:defRPr sz="1024"/>
            </a:lvl6pPr>
            <a:lvl7pPr marL="3023994" indent="0">
              <a:buNone/>
              <a:defRPr sz="1024"/>
            </a:lvl7pPr>
            <a:lvl8pPr marL="3527993" indent="0">
              <a:buNone/>
              <a:defRPr sz="1024"/>
            </a:lvl8pPr>
            <a:lvl9pPr marL="4031992" indent="0">
              <a:buNone/>
              <a:defRPr sz="102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0B40-DD55-4940-B3BB-6A6A648A74D5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173D-2387-5D49-B44F-93D1B4C52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10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91" y="302737"/>
            <a:ext cx="9622632" cy="1259946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91" y="1763925"/>
            <a:ext cx="9622632" cy="4989036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91" y="7006700"/>
            <a:ext cx="2494756" cy="402483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90B40-DD55-4940-B3BB-6A6A648A74D5}" type="datetimeFigureOut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036" y="7006700"/>
            <a:ext cx="3385741" cy="402483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466" y="7006700"/>
            <a:ext cx="2494756" cy="402483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3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1173D-2387-5D49-B44F-93D1B4C524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3999" rtl="0" eaLnBrk="1" latinLnBrk="0" hangingPunct="1">
        <a:spcBef>
          <a:spcPct val="0"/>
        </a:spcBef>
        <a:buNone/>
        <a:defRPr sz="48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9" indent="-377999" algn="l" defTabSz="503999" rtl="0" eaLnBrk="1" latinLnBrk="0" hangingPunct="1">
        <a:spcBef>
          <a:spcPct val="20000"/>
        </a:spcBef>
        <a:buFont typeface="Arial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818998" indent="-314999" algn="l" defTabSz="503999" rtl="0" eaLnBrk="1" latinLnBrk="0" hangingPunct="1">
        <a:spcBef>
          <a:spcPct val="20000"/>
        </a:spcBef>
        <a:buFont typeface="Arial"/>
        <a:buChar char="–"/>
        <a:defRPr sz="3071" kern="1200">
          <a:solidFill>
            <a:schemeClr val="tx1"/>
          </a:solidFill>
          <a:latin typeface="+mn-lt"/>
          <a:ea typeface="+mn-ea"/>
          <a:cs typeface="+mn-cs"/>
        </a:defRPr>
      </a:lvl2pPr>
      <a:lvl3pPr marL="1259997" indent="-251999" algn="l" defTabSz="503999" rtl="0" eaLnBrk="1" latinLnBrk="0" hangingPunct="1">
        <a:spcBef>
          <a:spcPct val="20000"/>
        </a:spcBef>
        <a:buFont typeface="Arial"/>
        <a:buChar char="•"/>
        <a:defRPr sz="2677" kern="1200">
          <a:solidFill>
            <a:schemeClr val="tx1"/>
          </a:solidFill>
          <a:latin typeface="+mn-lt"/>
          <a:ea typeface="+mn-ea"/>
          <a:cs typeface="+mn-cs"/>
        </a:defRPr>
      </a:lvl3pPr>
      <a:lvl4pPr marL="1763996" indent="-251999" algn="l" defTabSz="503999" rtl="0" eaLnBrk="1" latinLnBrk="0" hangingPunct="1">
        <a:spcBef>
          <a:spcPct val="20000"/>
        </a:spcBef>
        <a:buFont typeface="Arial"/>
        <a:buChar char="–"/>
        <a:defRPr sz="2205" kern="1200">
          <a:solidFill>
            <a:schemeClr val="tx1"/>
          </a:solidFill>
          <a:latin typeface="+mn-lt"/>
          <a:ea typeface="+mn-ea"/>
          <a:cs typeface="+mn-cs"/>
        </a:defRPr>
      </a:lvl4pPr>
      <a:lvl5pPr marL="2267995" indent="-251999" algn="l" defTabSz="503999" rtl="0" eaLnBrk="1" latinLnBrk="0" hangingPunct="1">
        <a:spcBef>
          <a:spcPct val="20000"/>
        </a:spcBef>
        <a:buFont typeface="Arial"/>
        <a:buChar char="»"/>
        <a:defRPr sz="2205" kern="1200">
          <a:solidFill>
            <a:schemeClr val="tx1"/>
          </a:solidFill>
          <a:latin typeface="+mn-lt"/>
          <a:ea typeface="+mn-ea"/>
          <a:cs typeface="+mn-cs"/>
        </a:defRPr>
      </a:lvl5pPr>
      <a:lvl6pPr marL="2771994" indent="-251999" algn="l" defTabSz="503999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5993" indent="-251999" algn="l" defTabSz="503999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indent="-251999" algn="l" defTabSz="503999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3991" indent="-251999" algn="l" defTabSz="503999" rtl="0" eaLnBrk="1" latinLnBrk="0" hangingPunct="1">
        <a:spcBef>
          <a:spcPct val="20000"/>
        </a:spcBef>
        <a:buFont typeface="Arial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99" rtl="0" eaLnBrk="1" latinLnBrk="0" hangingPunct="1">
        <a:defRPr sz="1968" kern="1200">
          <a:solidFill>
            <a:schemeClr val="tx1"/>
          </a:solidFill>
          <a:latin typeface="+mn-lt"/>
          <a:ea typeface="+mn-ea"/>
          <a:cs typeface="+mn-cs"/>
        </a:defRPr>
      </a:lvl1pPr>
      <a:lvl2pPr marL="503999" algn="l" defTabSz="503999" rtl="0" eaLnBrk="1" latinLnBrk="0" hangingPunct="1">
        <a:defRPr sz="1968" kern="1200">
          <a:solidFill>
            <a:schemeClr val="tx1"/>
          </a:solidFill>
          <a:latin typeface="+mn-lt"/>
          <a:ea typeface="+mn-ea"/>
          <a:cs typeface="+mn-cs"/>
        </a:defRPr>
      </a:lvl2pPr>
      <a:lvl3pPr marL="1007998" algn="l" defTabSz="503999" rtl="0" eaLnBrk="1" latinLnBrk="0" hangingPunct="1"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11997" algn="l" defTabSz="503999" rtl="0" eaLnBrk="1" latinLnBrk="0" hangingPunct="1">
        <a:defRPr sz="1968" kern="1200">
          <a:solidFill>
            <a:schemeClr val="tx1"/>
          </a:solidFill>
          <a:latin typeface="+mn-lt"/>
          <a:ea typeface="+mn-ea"/>
          <a:cs typeface="+mn-cs"/>
        </a:defRPr>
      </a:lvl4pPr>
      <a:lvl5pPr marL="2015996" algn="l" defTabSz="503999" rtl="0" eaLnBrk="1" latinLnBrk="0" hangingPunct="1">
        <a:defRPr sz="1968" kern="1200">
          <a:solidFill>
            <a:schemeClr val="tx1"/>
          </a:solidFill>
          <a:latin typeface="+mn-lt"/>
          <a:ea typeface="+mn-ea"/>
          <a:cs typeface="+mn-cs"/>
        </a:defRPr>
      </a:lvl5pPr>
      <a:lvl6pPr marL="2519995" algn="l" defTabSz="503999" rtl="0" eaLnBrk="1" latinLnBrk="0" hangingPunct="1">
        <a:defRPr sz="1968" kern="1200">
          <a:solidFill>
            <a:schemeClr val="tx1"/>
          </a:solidFill>
          <a:latin typeface="+mn-lt"/>
          <a:ea typeface="+mn-ea"/>
          <a:cs typeface="+mn-cs"/>
        </a:defRPr>
      </a:lvl6pPr>
      <a:lvl7pPr marL="3023994" algn="l" defTabSz="503999" rtl="0" eaLnBrk="1" latinLnBrk="0" hangingPunct="1">
        <a:defRPr sz="1968" kern="1200">
          <a:solidFill>
            <a:schemeClr val="tx1"/>
          </a:solidFill>
          <a:latin typeface="+mn-lt"/>
          <a:ea typeface="+mn-ea"/>
          <a:cs typeface="+mn-cs"/>
        </a:defRPr>
      </a:lvl7pPr>
      <a:lvl8pPr marL="3527993" algn="l" defTabSz="503999" rtl="0" eaLnBrk="1" latinLnBrk="0" hangingPunct="1">
        <a:defRPr sz="1968" kern="1200">
          <a:solidFill>
            <a:schemeClr val="tx1"/>
          </a:solidFill>
          <a:latin typeface="+mn-lt"/>
          <a:ea typeface="+mn-ea"/>
          <a:cs typeface="+mn-cs"/>
        </a:defRPr>
      </a:lvl8pPr>
      <a:lvl9pPr marL="4031992" algn="l" defTabSz="503999" rtl="0" eaLnBrk="1" latinLnBrk="0" hangingPunct="1">
        <a:defRPr sz="1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88D5D23-E2AE-4847-8A25-FEC3A8502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70267" y="1981651"/>
            <a:ext cx="144864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260" dirty="0">
              <a:latin typeface="Century Gothic" panose="020B0502020202020204" pitchFamily="34" charset="0"/>
            </a:endParaRPr>
          </a:p>
          <a:p>
            <a:pPr algn="ctr"/>
            <a:endParaRPr lang="en-GB" sz="1260" dirty="0"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69477" y="6139174"/>
            <a:ext cx="7295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1AABD"/>
                </a:solidFill>
                <a:latin typeface="Comic Sans MS" panose="030F0702030302020204" pitchFamily="66" charset="0"/>
              </a:rPr>
              <a:t>Week beginning 3</a:t>
            </a:r>
            <a:r>
              <a:rPr lang="en-GB" sz="2000" baseline="30000" dirty="0">
                <a:solidFill>
                  <a:srgbClr val="01AABD"/>
                </a:solidFill>
                <a:latin typeface="Comic Sans MS" panose="030F0702030302020204" pitchFamily="66" charset="0"/>
              </a:rPr>
              <a:t>rd</a:t>
            </a:r>
            <a:r>
              <a:rPr lang="en-GB" sz="2000" dirty="0">
                <a:solidFill>
                  <a:srgbClr val="01AABD"/>
                </a:solidFill>
                <a:latin typeface="Comic Sans MS" panose="030F0702030302020204" pitchFamily="66" charset="0"/>
              </a:rPr>
              <a:t> June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462746"/>
              </p:ext>
            </p:extLst>
          </p:nvPr>
        </p:nvGraphicFramePr>
        <p:xfrm>
          <a:off x="337434" y="1582126"/>
          <a:ext cx="10255762" cy="4729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8511">
                <a:tc>
                  <a:txBody>
                    <a:bodyPr/>
                    <a:lstStyle/>
                    <a:p>
                      <a:pPr algn="r"/>
                      <a:endParaRPr lang="en-GB" sz="1600" b="1" kern="1200" dirty="0">
                        <a:solidFill>
                          <a:srgbClr val="81A72D"/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EVERYDAY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2225517"/>
                  </a:ext>
                </a:extLst>
              </a:tr>
              <a:tr h="1145870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Main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Jacket potato bar</a:t>
                      </a: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With a selection of toppings;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Coronation Chicken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Tuna Mayonnaise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Creamy Bacon, Pea &amp; Basil Pasta Bake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Roast Gammon with Parsley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Traditional Beef Lasagne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Breaded Fish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600" b="0" kern="1200" dirty="0">
                          <a:solidFill>
                            <a:srgbClr val="81A72D"/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Salad Bar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81A72D"/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Jacket Potatoes</a:t>
                      </a:r>
                    </a:p>
                    <a:p>
                      <a:pPr algn="ctr"/>
                      <a:endParaRPr lang="en-GB" sz="1600" b="0" kern="1200" dirty="0">
                        <a:solidFill>
                          <a:srgbClr val="81A72D"/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81A72D"/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Jelly 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81A72D"/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Yoghurt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81A72D"/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Cut Fruit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512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Meat Free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Cheese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Baked Beans</a:t>
                      </a:r>
                    </a:p>
                    <a:p>
                      <a:pPr algn="ctr"/>
                      <a:endParaRPr lang="en-GB" sz="14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Quorn &amp; Vegetable Pasta Bake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Feta, Pepper</a:t>
                      </a:r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 &amp; Pesto Turnover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Vegetable Lasagne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Freshly Made Breaded Glamorgan Sausage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550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&amp; To Go With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Salad bar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Sweetcorn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Garlic Mushroom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New Potatoes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Carrots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Cauliflower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Green beans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Broccoli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Oven Chips 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Baked Beans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9692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Pudding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Banana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Eton Mess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No-nut ‘Bakewell’ Tart with Custard</a:t>
                      </a:r>
                      <a:endParaRPr lang="en-GB" sz="14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Golden Syrup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Marble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778" y="132961"/>
            <a:ext cx="730441" cy="8765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67943" y="-98506"/>
            <a:ext cx="2409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rgbClr val="FFEBB0"/>
                </a:solidFill>
                <a:latin typeface="PreCursive" pitchFamily="50" charset="0"/>
              </a:rPr>
              <a:t>Lunch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1722" y="240049"/>
            <a:ext cx="1297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PreCursive" pitchFamily="50" charset="0"/>
              </a:rPr>
              <a:t> Menu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102748" y="132961"/>
            <a:ext cx="1562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dirty="0">
                <a:solidFill>
                  <a:srgbClr val="01AABD"/>
                </a:solidFill>
                <a:latin typeface="PreCursive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Week One</a:t>
            </a:r>
            <a:endParaRPr lang="en-GB" sz="2400" dirty="0">
              <a:solidFill>
                <a:srgbClr val="01AABD"/>
              </a:solidFill>
              <a:latin typeface="PreCursive" pitchFamily="50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85286" y="528381"/>
            <a:ext cx="2826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200" dirty="0">
                <a:solidFill>
                  <a:srgbClr val="01AABD"/>
                </a:solidFill>
                <a:latin typeface="PreCursive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3600" dirty="0">
                <a:solidFill>
                  <a:srgbClr val="01AABD"/>
                </a:solidFill>
                <a:latin typeface="Cursive standar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GB" sz="3200" dirty="0">
                <a:solidFill>
                  <a:srgbClr val="01AABD"/>
                </a:solidFill>
                <a:latin typeface="PreCursive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ndhurst School </a:t>
            </a:r>
            <a:endParaRPr lang="en-GB" sz="3200" dirty="0">
              <a:solidFill>
                <a:srgbClr val="01AABD"/>
              </a:solidFill>
              <a:latin typeface="PreCursive" pitchFamily="50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C7997C5-F0F8-4800-995C-A029199F6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55" y="5523534"/>
            <a:ext cx="1057133" cy="77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46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88D5D23-E2AE-4847-8A25-FEC3A8502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70267" y="1981651"/>
            <a:ext cx="144864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260" dirty="0">
              <a:latin typeface="Century Gothic" panose="020B0502020202020204" pitchFamily="34" charset="0"/>
            </a:endParaRPr>
          </a:p>
          <a:p>
            <a:pPr algn="ctr"/>
            <a:endParaRPr lang="en-GB" sz="1260" dirty="0"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69477" y="6139174"/>
            <a:ext cx="7295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1AABD"/>
                </a:solidFill>
                <a:latin typeface="Comic Sans MS" panose="030F0702030302020204" pitchFamily="66" charset="0"/>
              </a:rPr>
              <a:t>Week beginning 10</a:t>
            </a:r>
            <a:r>
              <a:rPr lang="en-GB" sz="2000" baseline="30000" dirty="0">
                <a:solidFill>
                  <a:srgbClr val="01AABD"/>
                </a:solidFill>
                <a:latin typeface="Comic Sans MS" panose="030F0702030302020204" pitchFamily="66" charset="0"/>
              </a:rPr>
              <a:t>th</a:t>
            </a:r>
            <a:r>
              <a:rPr lang="en-GB" sz="2000" dirty="0">
                <a:solidFill>
                  <a:srgbClr val="01AABD"/>
                </a:solidFill>
                <a:latin typeface="Comic Sans MS" panose="030F0702030302020204" pitchFamily="66" charset="0"/>
              </a:rPr>
              <a:t> June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168536"/>
              </p:ext>
            </p:extLst>
          </p:nvPr>
        </p:nvGraphicFramePr>
        <p:xfrm>
          <a:off x="337434" y="1582126"/>
          <a:ext cx="10255762" cy="4330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8511">
                <a:tc>
                  <a:txBody>
                    <a:bodyPr/>
                    <a:lstStyle/>
                    <a:p>
                      <a:pPr algn="r"/>
                      <a:endParaRPr lang="en-GB" sz="1600" b="1" kern="1200" dirty="0">
                        <a:solidFill>
                          <a:srgbClr val="81A72D"/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EVERYDAY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2225517"/>
                  </a:ext>
                </a:extLst>
              </a:tr>
              <a:tr h="1145870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Main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Meat </a:t>
                      </a:r>
                    </a:p>
                    <a:p>
                      <a:pPr algn="ctr"/>
                      <a:r>
                        <a:rPr lang="en-GB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Free Monday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Butcher’s Sausages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Roast Chicken with Stuffing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 Pasta Bolognaise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Hake Fish Fingers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600" b="0" kern="1200" dirty="0">
                          <a:solidFill>
                            <a:srgbClr val="81A72D"/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Salad Bar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81A72D"/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Jacket Potatoes</a:t>
                      </a:r>
                    </a:p>
                    <a:p>
                      <a:pPr algn="ctr"/>
                      <a:endParaRPr lang="en-GB" sz="1600" b="0" kern="1200" dirty="0">
                        <a:solidFill>
                          <a:srgbClr val="81A72D"/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81A72D"/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Jelly 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81A72D"/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Yoghurt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81A72D"/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Cut Fruit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512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Meat Free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Spaghetti with Tomato &amp; Fresh Basil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Freshly Made Vegetarian Sausage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Cheesy Leek &amp; Potato Bake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Creamy Pasta &amp; Asparagus Bake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Lightly Spiced Breaded Halloumi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550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&amp; To Go With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Sweetcorn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Mashed Potatoes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Carrots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Green Beans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Parsley Potatoes 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Broccoli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Tomato &amp; red onion salad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Garlic Bread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Sweetcorn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Roasted Courgette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Oven Chips 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Peas 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Baked Beans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9692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Pudding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Syrup Sponge with Custard</a:t>
                      </a:r>
                      <a:endParaRPr lang="en-GB" sz="14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Ginger Crunch Cheesecake</a:t>
                      </a:r>
                      <a:endParaRPr lang="en-GB" sz="14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Iced Vanilla Cupcake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Honey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Chocolate Rice Krispie 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778" y="132961"/>
            <a:ext cx="730441" cy="8765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67943" y="-98506"/>
            <a:ext cx="2409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rgbClr val="FFEBB0"/>
                </a:solidFill>
                <a:latin typeface="PreCursive" pitchFamily="50" charset="0"/>
              </a:rPr>
              <a:t>Lunch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1722" y="240049"/>
            <a:ext cx="1297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PreCursive" pitchFamily="50" charset="0"/>
              </a:rPr>
              <a:t>Menu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102748" y="132961"/>
            <a:ext cx="1562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dirty="0">
                <a:solidFill>
                  <a:srgbClr val="01AABD"/>
                </a:solidFill>
                <a:latin typeface="PreCursive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Week Two</a:t>
            </a:r>
            <a:endParaRPr lang="en-GB" sz="2400" dirty="0">
              <a:solidFill>
                <a:srgbClr val="01AABD"/>
              </a:solidFill>
              <a:latin typeface="PreCursive" pitchFamily="50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85286" y="528381"/>
            <a:ext cx="2826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200" dirty="0">
                <a:solidFill>
                  <a:srgbClr val="01AABD"/>
                </a:solidFill>
                <a:latin typeface="PreCursive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3600" dirty="0">
                <a:solidFill>
                  <a:srgbClr val="01AABD"/>
                </a:solidFill>
                <a:latin typeface="Cursive standar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GB" sz="3200" dirty="0">
                <a:solidFill>
                  <a:srgbClr val="01AABD"/>
                </a:solidFill>
                <a:latin typeface="PreCursive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ndhurst School </a:t>
            </a:r>
            <a:endParaRPr lang="en-GB" sz="3200" dirty="0">
              <a:solidFill>
                <a:srgbClr val="01AABD"/>
              </a:solidFill>
              <a:latin typeface="PreCursive" pitchFamily="50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C7997C5-F0F8-4800-995C-A029199F6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55" y="5523534"/>
            <a:ext cx="1057133" cy="77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53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88D5D23-E2AE-4847-8A25-FEC3A8502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70267" y="1981651"/>
            <a:ext cx="144864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260" dirty="0">
              <a:latin typeface="Century Gothic" panose="020B0502020202020204" pitchFamily="34" charset="0"/>
            </a:endParaRPr>
          </a:p>
          <a:p>
            <a:pPr algn="ctr"/>
            <a:endParaRPr lang="en-GB" sz="1260" dirty="0"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69477" y="6139174"/>
            <a:ext cx="7295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1AABD"/>
                </a:solidFill>
                <a:latin typeface="Comic Sans MS" panose="030F0702030302020204" pitchFamily="66" charset="0"/>
              </a:rPr>
              <a:t>Week beginning 17</a:t>
            </a:r>
            <a:r>
              <a:rPr lang="en-GB" sz="2000" baseline="30000" dirty="0">
                <a:solidFill>
                  <a:srgbClr val="01AABD"/>
                </a:solidFill>
                <a:latin typeface="Comic Sans MS" panose="030F0702030302020204" pitchFamily="66" charset="0"/>
              </a:rPr>
              <a:t>th</a:t>
            </a:r>
            <a:r>
              <a:rPr lang="en-GB" sz="2000" dirty="0">
                <a:solidFill>
                  <a:srgbClr val="01AABD"/>
                </a:solidFill>
                <a:latin typeface="Comic Sans MS" panose="030F0702030302020204" pitchFamily="66" charset="0"/>
              </a:rPr>
              <a:t> June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689818"/>
              </p:ext>
            </p:extLst>
          </p:nvPr>
        </p:nvGraphicFramePr>
        <p:xfrm>
          <a:off x="337434" y="1582126"/>
          <a:ext cx="10225790" cy="4515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495071438"/>
                    </a:ext>
                  </a:extLst>
                </a:gridCol>
                <a:gridCol w="10953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8511">
                <a:tc>
                  <a:txBody>
                    <a:bodyPr/>
                    <a:lstStyle/>
                    <a:p>
                      <a:pPr algn="r"/>
                      <a:endParaRPr lang="en-GB" sz="1600" b="1" kern="1200" dirty="0">
                        <a:solidFill>
                          <a:srgbClr val="81A72D"/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03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EVERYDAY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2225517"/>
                  </a:ext>
                </a:extLst>
              </a:tr>
              <a:tr h="1145870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Main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MEAT FREE MONDAY 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Vegetable Noodle Chow mien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French bread Pizza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with a selection of Toppings: 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Pepperoni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Ham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Roast Turkey with Stuffing &amp;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Chicken, Tomato 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&amp; Butterbean Casserole with pasta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03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Fish Fingers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600" b="0" kern="1200" dirty="0">
                          <a:solidFill>
                            <a:srgbClr val="81A72D"/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Salad Bar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81A72D"/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Jacket Potatoes</a:t>
                      </a:r>
                    </a:p>
                    <a:p>
                      <a:pPr algn="ctr"/>
                      <a:endParaRPr lang="en-GB" sz="1600" b="0" kern="1200" dirty="0">
                        <a:solidFill>
                          <a:srgbClr val="81A72D"/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81A72D"/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Jelly 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81A72D"/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Yoghurt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81A72D"/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Cut Fruit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512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Meat Free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Margherita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Creamy Potato &amp; Leek Pasty</a:t>
                      </a:r>
                      <a:endParaRPr lang="en-GB" sz="14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Butternut Squash Ragu with Pasta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03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Lentil &amp; Spinach Strudel with Fresh Tomato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550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&amp; To Go With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Broccoli</a:t>
                      </a:r>
                    </a:p>
                    <a:p>
                      <a:pPr algn="ctr"/>
                      <a:endParaRPr lang="en-GB" sz="14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Coleslaw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Salad Bar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Roast Potatoes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Carrots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Broad Beans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Green Beans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Broccoli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Oven Chips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9692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Pudding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Chocolate cake with custard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Strawberry </a:t>
                      </a:r>
                    </a:p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Milk Jelly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Flapjack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Plain Scone with Jam &amp;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Chocolate Tiffin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778" y="132961"/>
            <a:ext cx="730441" cy="8765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67943" y="-98506"/>
            <a:ext cx="2409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rgbClr val="FFEBB0"/>
                </a:solidFill>
                <a:latin typeface="PreCursive" pitchFamily="50" charset="0"/>
              </a:rPr>
              <a:t>Lunch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1722" y="240049"/>
            <a:ext cx="1297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PreCursive" pitchFamily="50" charset="0"/>
              </a:rPr>
              <a:t>Menu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102748" y="132961"/>
            <a:ext cx="15621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200" dirty="0">
                <a:solidFill>
                  <a:srgbClr val="01AABD"/>
                </a:solidFill>
                <a:latin typeface="PreCursive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Week Three</a:t>
            </a:r>
            <a:endParaRPr lang="en-GB" sz="2200" dirty="0">
              <a:solidFill>
                <a:srgbClr val="01AABD"/>
              </a:solidFill>
              <a:latin typeface="PreCursive" pitchFamily="50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85286" y="528381"/>
            <a:ext cx="2826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200" dirty="0">
                <a:solidFill>
                  <a:srgbClr val="01AABD"/>
                </a:solidFill>
                <a:latin typeface="PreCursive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3600" dirty="0">
                <a:solidFill>
                  <a:srgbClr val="01AABD"/>
                </a:solidFill>
                <a:latin typeface="Cursive standar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GB" sz="3200" dirty="0">
                <a:solidFill>
                  <a:srgbClr val="01AABD"/>
                </a:solidFill>
                <a:latin typeface="PreCursive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ndhurst School </a:t>
            </a:r>
            <a:endParaRPr lang="en-GB" sz="3200" dirty="0">
              <a:solidFill>
                <a:srgbClr val="01AABD"/>
              </a:solidFill>
              <a:latin typeface="PreCursive" pitchFamily="50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C7997C5-F0F8-4800-995C-A029199F6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55" y="5523534"/>
            <a:ext cx="1057133" cy="77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62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88D5D23-E2AE-4847-8A25-FEC3A8502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70267" y="1981651"/>
            <a:ext cx="144864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260" dirty="0">
              <a:latin typeface="Century Gothic" panose="020B0502020202020204" pitchFamily="34" charset="0"/>
            </a:endParaRPr>
          </a:p>
          <a:p>
            <a:pPr algn="ctr"/>
            <a:endParaRPr lang="en-GB" sz="1260" dirty="0">
              <a:latin typeface="Century Gothic" panose="020B0502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568529"/>
              </p:ext>
            </p:extLst>
          </p:nvPr>
        </p:nvGraphicFramePr>
        <p:xfrm>
          <a:off x="337434" y="1582126"/>
          <a:ext cx="10261917" cy="4500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8511">
                <a:tc>
                  <a:txBody>
                    <a:bodyPr/>
                    <a:lstStyle/>
                    <a:p>
                      <a:pPr algn="r"/>
                      <a:endParaRPr lang="en-GB" sz="1600" b="1" kern="1200" dirty="0">
                        <a:solidFill>
                          <a:srgbClr val="81A72D"/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EVERYDAY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2225517"/>
                  </a:ext>
                </a:extLst>
              </a:tr>
              <a:tr h="1145870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Main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Jacket Potato </a:t>
                      </a:r>
                    </a:p>
                    <a:p>
                      <a:pPr marL="0" algn="ctr" defTabSz="503999" rtl="0" eaLnBrk="1" latinLnBrk="0" hangingPunct="1"/>
                      <a:endParaRPr lang="en-GB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with a selection 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of Toppings: </a:t>
                      </a:r>
                    </a:p>
                    <a:p>
                      <a:pPr marL="0" marR="0" lvl="0" indent="0" algn="ctr" defTabSz="503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Coronation Chicken</a:t>
                      </a:r>
                    </a:p>
                    <a:p>
                      <a:pPr marL="0" marR="0" lvl="0" indent="0" algn="ctr" defTabSz="5039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Tuna Mayonnaise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Creamy Bacon, Pea &amp; Basil Pasta Bake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FRENCH DAY!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Traditional Croque Monsieur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Pulled Brisket Beef Burger or Chicken Burger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Breaded Fish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600" b="0" kern="1200" dirty="0">
                          <a:solidFill>
                            <a:srgbClr val="81A72D"/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Salad Bar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81A72D"/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Jacket Potatoes</a:t>
                      </a:r>
                    </a:p>
                    <a:p>
                      <a:pPr algn="ctr"/>
                      <a:endParaRPr lang="en-GB" sz="1600" b="0" kern="1200" dirty="0">
                        <a:solidFill>
                          <a:srgbClr val="81A72D"/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81A72D"/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Jelly 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81A72D"/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Yoghurt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81A72D"/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Cut Fruit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512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Meat Free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Cheese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Baked Beans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Mild Vegetable Chilli with Pasta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Vegetarian Croque Monsieur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Sweet Potato &amp; Lentil Loaf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US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C</a:t>
                      </a:r>
                      <a:r>
                        <a:rPr lang="en-GB" sz="1400" b="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herry</a:t>
                      </a:r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 Tomato &amp; Cheddar Cheese Quiche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550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&amp; To Go With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Salad Bar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Sweetcorn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Broccoli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Frites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Salade </a:t>
                      </a:r>
                      <a:r>
                        <a:rPr lang="en-GB" sz="1400" b="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Verte</a:t>
                      </a:r>
                      <a:endParaRPr lang="en-GB" sz="14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marL="0" algn="ctr" defTabSz="503999" rtl="0" eaLnBrk="1" latinLnBrk="0" hangingPunct="1"/>
                      <a:endParaRPr lang="en-GB" sz="14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Wedges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Red Cabbage Coleslaw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Oven Chips 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Baked Beans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9692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Pudding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US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Banana Cake</a:t>
                      </a:r>
                      <a:endParaRPr lang="en-GB" sz="14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Cherry Cheesecake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Chocolate &amp; Chantilly cream mousse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Date Slice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Banoffee Pie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778" y="132961"/>
            <a:ext cx="730441" cy="8765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67943" y="-98506"/>
            <a:ext cx="2409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rgbClr val="FFEBB0"/>
                </a:solidFill>
                <a:latin typeface="PreCursive" pitchFamily="50" charset="0"/>
              </a:rPr>
              <a:t>Lunch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1722" y="240049"/>
            <a:ext cx="1297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PreCursive" pitchFamily="50" charset="0"/>
              </a:rPr>
              <a:t>Menu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102748" y="132961"/>
            <a:ext cx="1562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dirty="0">
                <a:solidFill>
                  <a:srgbClr val="01AABD"/>
                </a:solidFill>
                <a:latin typeface="PreCursive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Week Four</a:t>
            </a:r>
            <a:endParaRPr lang="en-GB" sz="2400" dirty="0">
              <a:solidFill>
                <a:srgbClr val="01AABD"/>
              </a:solidFill>
              <a:latin typeface="PreCursive" pitchFamily="50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85286" y="528381"/>
            <a:ext cx="2826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200" dirty="0">
                <a:solidFill>
                  <a:srgbClr val="01AABD"/>
                </a:solidFill>
                <a:latin typeface="PreCursive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3600" dirty="0">
                <a:solidFill>
                  <a:srgbClr val="01AABD"/>
                </a:solidFill>
                <a:latin typeface="Cursive standar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GB" sz="3200" dirty="0">
                <a:solidFill>
                  <a:srgbClr val="01AABD"/>
                </a:solidFill>
                <a:latin typeface="PreCursive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ndhurst School </a:t>
            </a:r>
            <a:endParaRPr lang="en-GB" sz="3200" dirty="0">
              <a:solidFill>
                <a:srgbClr val="01AABD"/>
              </a:solidFill>
              <a:latin typeface="PreCursive" pitchFamily="50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C7997C5-F0F8-4800-995C-A029199F6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55" y="5523534"/>
            <a:ext cx="1057133" cy="77812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69477" y="6139174"/>
            <a:ext cx="7295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1AABD"/>
                </a:solidFill>
                <a:latin typeface="Comic Sans MS" panose="030F0702030302020204" pitchFamily="66" charset="0"/>
              </a:rPr>
              <a:t>Week beginning 24</a:t>
            </a:r>
            <a:r>
              <a:rPr lang="en-GB" sz="2000" baseline="30000" dirty="0">
                <a:solidFill>
                  <a:srgbClr val="01AABD"/>
                </a:solidFill>
                <a:latin typeface="Comic Sans MS" panose="030F0702030302020204" pitchFamily="66" charset="0"/>
              </a:rPr>
              <a:t>th</a:t>
            </a:r>
            <a:r>
              <a:rPr lang="en-GB" sz="2000" dirty="0">
                <a:solidFill>
                  <a:srgbClr val="01AABD"/>
                </a:solidFill>
                <a:latin typeface="Comic Sans MS" panose="030F0702030302020204" pitchFamily="66" charset="0"/>
              </a:rPr>
              <a:t> June</a:t>
            </a:r>
          </a:p>
        </p:txBody>
      </p:sp>
    </p:spTree>
    <p:extLst>
      <p:ext uri="{BB962C8B-B14F-4D97-AF65-F5344CB8AC3E}">
        <p14:creationId xmlns:p14="http://schemas.microsoft.com/office/powerpoint/2010/main" val="1082799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88D5D23-E2AE-4847-8A25-FEC3A8502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70267" y="1981651"/>
            <a:ext cx="144864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260" dirty="0">
              <a:latin typeface="Century Gothic" panose="020B0502020202020204" pitchFamily="34" charset="0"/>
            </a:endParaRPr>
          </a:p>
          <a:p>
            <a:pPr algn="ctr"/>
            <a:endParaRPr lang="en-GB" sz="1260" dirty="0"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69477" y="6139174"/>
            <a:ext cx="7295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1AABD"/>
                </a:solidFill>
                <a:latin typeface="Comic Sans MS" panose="030F0702030302020204" pitchFamily="66" charset="0"/>
              </a:rPr>
              <a:t>Week beginning 1</a:t>
            </a:r>
            <a:r>
              <a:rPr lang="en-GB" sz="2000" baseline="30000" dirty="0">
                <a:solidFill>
                  <a:srgbClr val="01AABD"/>
                </a:solidFill>
                <a:latin typeface="Comic Sans MS" panose="030F0702030302020204" pitchFamily="66" charset="0"/>
              </a:rPr>
              <a:t>st</a:t>
            </a:r>
            <a:r>
              <a:rPr lang="en-GB" sz="2000" dirty="0">
                <a:solidFill>
                  <a:srgbClr val="01AABD"/>
                </a:solidFill>
                <a:latin typeface="Comic Sans MS" panose="030F0702030302020204" pitchFamily="66" charset="0"/>
              </a:rPr>
              <a:t> July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31126"/>
              </p:ext>
            </p:extLst>
          </p:nvPr>
        </p:nvGraphicFramePr>
        <p:xfrm>
          <a:off x="337434" y="1582126"/>
          <a:ext cx="10255762" cy="4757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8511">
                <a:tc>
                  <a:txBody>
                    <a:bodyPr/>
                    <a:lstStyle/>
                    <a:p>
                      <a:pPr algn="r"/>
                      <a:endParaRPr lang="en-GB" sz="1600" b="1" kern="1200" dirty="0">
                        <a:solidFill>
                          <a:srgbClr val="81A72D"/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EVERYDAY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2225517"/>
                  </a:ext>
                </a:extLst>
              </a:tr>
              <a:tr h="1145870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Main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Meat 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Free Monday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Traditional Hot Dog with Fried Onions &amp; Ketchup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Roast Chicken with  Gravy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 Pasta Bolognaise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Hake Fish Fingers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600" b="0" kern="1200" dirty="0">
                          <a:solidFill>
                            <a:srgbClr val="81A72D"/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Salad Bar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81A72D"/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Jacket Potatoes</a:t>
                      </a:r>
                    </a:p>
                    <a:p>
                      <a:pPr algn="ctr"/>
                      <a:endParaRPr lang="en-GB" sz="1600" b="0" kern="1200" dirty="0">
                        <a:solidFill>
                          <a:srgbClr val="81A72D"/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81A72D"/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Jelly 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81A72D"/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Yoghurt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81A72D"/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Cut Fruit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512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Meat Free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Spaghetti with Tomato &amp; Fresh Basil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Freshly Made Vegetarian Sausage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Cheese &amp; Tomato Turnover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Red Lentil &amp; Tomato Lasagne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Lightly Spiced </a:t>
                      </a:r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B</a:t>
                      </a:r>
                      <a:r>
                        <a:rPr lang="en-GB" sz="1400" b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readed </a:t>
                      </a:r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Halloumi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550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&amp; To Go With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Sweetcorn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Oven Chips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Salad bar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Freshly baked Rosemary Focaccia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Roasted Vegetables</a:t>
                      </a:r>
                    </a:p>
                    <a:p>
                      <a:pPr marL="0" algn="ctr" defTabSz="503999" rtl="0" eaLnBrk="1" latinLnBrk="0" hangingPunct="1"/>
                      <a:endParaRPr lang="en-GB" sz="14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Garlic Bread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Sweetcorn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Roasted Courgette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Oven Chips 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Peas 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Baked Beans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9692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Pudding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US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Syrup Sponge with Custard</a:t>
                      </a:r>
                      <a:endParaRPr lang="en-GB" sz="14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US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W</a:t>
                      </a:r>
                      <a:r>
                        <a:rPr lang="en-GB" sz="1400" b="0" kern="12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hite</a:t>
                      </a:r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 Chocolate Blondie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 Shortbread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Warm Apple Cake with Toffee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Chocolate Ice Cream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778" y="132961"/>
            <a:ext cx="730441" cy="8765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67943" y="-98506"/>
            <a:ext cx="2409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rgbClr val="FFEBB0"/>
                </a:solidFill>
                <a:latin typeface="PreCursive" pitchFamily="50" charset="0"/>
              </a:rPr>
              <a:t>Lunch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1722" y="240049"/>
            <a:ext cx="1297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PreCursive" pitchFamily="50" charset="0"/>
              </a:rPr>
              <a:t>Menu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102748" y="132961"/>
            <a:ext cx="1562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dirty="0">
                <a:solidFill>
                  <a:srgbClr val="01AABD"/>
                </a:solidFill>
                <a:latin typeface="PreCursive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Week Five</a:t>
            </a:r>
            <a:endParaRPr lang="en-GB" sz="2400" dirty="0">
              <a:solidFill>
                <a:srgbClr val="01AABD"/>
              </a:solidFill>
              <a:latin typeface="PreCursive" pitchFamily="50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85286" y="528381"/>
            <a:ext cx="2826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200" dirty="0">
                <a:solidFill>
                  <a:srgbClr val="01AABD"/>
                </a:solidFill>
                <a:latin typeface="PreCursive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3600" dirty="0">
                <a:solidFill>
                  <a:srgbClr val="01AABD"/>
                </a:solidFill>
                <a:latin typeface="Cursive standar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GB" sz="3200" dirty="0">
                <a:solidFill>
                  <a:srgbClr val="01AABD"/>
                </a:solidFill>
                <a:latin typeface="PreCursive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ndhurst School </a:t>
            </a:r>
            <a:endParaRPr lang="en-GB" sz="3200" dirty="0">
              <a:solidFill>
                <a:srgbClr val="01AABD"/>
              </a:solidFill>
              <a:latin typeface="PreCursive" pitchFamily="50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C7997C5-F0F8-4800-995C-A029199F6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55" y="5523534"/>
            <a:ext cx="1057133" cy="77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94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88D5D23-E2AE-4847-8A25-FEC3A8502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70267" y="1981651"/>
            <a:ext cx="144864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260" dirty="0">
              <a:latin typeface="Century Gothic" panose="020B0502020202020204" pitchFamily="34" charset="0"/>
            </a:endParaRPr>
          </a:p>
          <a:p>
            <a:pPr algn="ctr"/>
            <a:endParaRPr lang="en-GB" sz="1260" dirty="0"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69477" y="6139174"/>
            <a:ext cx="7295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1AABD"/>
                </a:solidFill>
                <a:latin typeface="Comic Sans MS" panose="030F0702030302020204" pitchFamily="66" charset="0"/>
              </a:rPr>
              <a:t>Week beginning 8</a:t>
            </a:r>
            <a:r>
              <a:rPr lang="en-GB" sz="2000" baseline="30000" dirty="0">
                <a:solidFill>
                  <a:srgbClr val="01AABD"/>
                </a:solidFill>
                <a:latin typeface="Comic Sans MS" panose="030F0702030302020204" pitchFamily="66" charset="0"/>
              </a:rPr>
              <a:t>th</a:t>
            </a:r>
            <a:r>
              <a:rPr lang="en-GB" sz="2000" dirty="0">
                <a:solidFill>
                  <a:srgbClr val="01AABD"/>
                </a:solidFill>
                <a:latin typeface="Comic Sans MS" panose="030F0702030302020204" pitchFamily="66" charset="0"/>
              </a:rPr>
              <a:t> July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223361"/>
              </p:ext>
            </p:extLst>
          </p:nvPr>
        </p:nvGraphicFramePr>
        <p:xfrm>
          <a:off x="337434" y="1582126"/>
          <a:ext cx="10255762" cy="4302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8511">
                <a:tc>
                  <a:txBody>
                    <a:bodyPr/>
                    <a:lstStyle/>
                    <a:p>
                      <a:pPr algn="r"/>
                      <a:endParaRPr lang="en-GB" sz="1600" b="1" kern="1200" dirty="0">
                        <a:solidFill>
                          <a:srgbClr val="81A72D"/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MONDAY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EVERYDAY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2225517"/>
                  </a:ext>
                </a:extLst>
              </a:tr>
              <a:tr h="1145870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Main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Meat 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Free Monday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Breaded Fish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END OF TERM </a:t>
                      </a:r>
                    </a:p>
                    <a:p>
                      <a:pPr marL="0" algn="ctr" defTabSz="503999" rtl="0" eaLnBrk="1" latinLnBrk="0" hangingPunct="1"/>
                      <a:endParaRPr lang="en-GB" sz="14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ENJOY YOUR SUMMER HOLIDAYS!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INSET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INSET DAY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600" b="0" kern="1200" dirty="0">
                          <a:solidFill>
                            <a:srgbClr val="81A72D"/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Salad Bar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81A72D"/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Jacket Potatoes</a:t>
                      </a:r>
                    </a:p>
                    <a:p>
                      <a:pPr algn="ctr"/>
                      <a:endParaRPr lang="en-GB" sz="1600" b="0" kern="1200" dirty="0">
                        <a:solidFill>
                          <a:srgbClr val="81A72D"/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81A72D"/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Jelly 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81A72D"/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Yoghurt</a:t>
                      </a:r>
                    </a:p>
                    <a:p>
                      <a:pPr algn="ctr"/>
                      <a:r>
                        <a:rPr lang="en-GB" sz="1600" b="0" kern="1200" dirty="0">
                          <a:solidFill>
                            <a:srgbClr val="81A72D"/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Cut Fruit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512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Meat Free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Macaroni Cheese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Cherry tomato &amp; cheddar cheese quiche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endParaRPr lang="en-GB" sz="14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endParaRPr lang="en-GB" sz="14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endParaRPr lang="en-GB" sz="14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550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&amp; To Go With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Sweetcorn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Salad Bar</a:t>
                      </a:r>
                      <a:endParaRPr lang="en-GB" sz="14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Oven Chips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Baked beans</a:t>
                      </a:r>
                    </a:p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endParaRPr lang="en-GB" sz="14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endParaRPr lang="en-GB" sz="14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endParaRPr lang="en-GB" sz="14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9692">
                <a:tc>
                  <a:txBody>
                    <a:bodyPr/>
                    <a:lstStyle/>
                    <a:p>
                      <a:pPr algn="r"/>
                      <a:r>
                        <a:rPr lang="en-GB" sz="1600" b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Pudding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Chocolate Rice Krispie bar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r>
                        <a:rPr lang="en-GB" sz="14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KBFreezerBurn" panose="02000603000000000000" pitchFamily="2" charset="0"/>
                          <a:ea typeface="KBFreezerBurn" panose="02000603000000000000" pitchFamily="2" charset="0"/>
                          <a:cs typeface="+mn-cs"/>
                        </a:rPr>
                        <a:t>Vanilla Ice Cream with toffee sauce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endParaRPr lang="en-GB" sz="14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endParaRPr lang="en-GB" sz="14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503999" rtl="0" eaLnBrk="1" latinLnBrk="0" hangingPunct="1"/>
                      <a:endParaRPr lang="en-GB" sz="14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KBFreezerBurn" panose="02000603000000000000" pitchFamily="2" charset="0"/>
                        <a:ea typeface="KBFreezerBurn" panose="02000603000000000000" pitchFamily="2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778" y="132961"/>
            <a:ext cx="730441" cy="87652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67943" y="-98506"/>
            <a:ext cx="2409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rgbClr val="FFEBB0"/>
                </a:solidFill>
                <a:latin typeface="PreCursive" pitchFamily="50" charset="0"/>
              </a:rPr>
              <a:t>Lunch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01722" y="240049"/>
            <a:ext cx="1297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PreCursive" pitchFamily="50" charset="0"/>
              </a:rPr>
              <a:t>Menu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102748" y="132961"/>
            <a:ext cx="1562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400" dirty="0">
                <a:solidFill>
                  <a:srgbClr val="01AABD"/>
                </a:solidFill>
                <a:latin typeface="PreCursive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Week Six</a:t>
            </a:r>
            <a:endParaRPr lang="en-GB" sz="2400" dirty="0">
              <a:solidFill>
                <a:srgbClr val="01AABD"/>
              </a:solidFill>
              <a:latin typeface="PreCursive" pitchFamily="50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85286" y="528381"/>
            <a:ext cx="2826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200" dirty="0">
                <a:solidFill>
                  <a:srgbClr val="01AABD"/>
                </a:solidFill>
                <a:latin typeface="PreCursive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3600" dirty="0">
                <a:solidFill>
                  <a:srgbClr val="01AABD"/>
                </a:solidFill>
                <a:latin typeface="Cursive standar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GB" sz="3200" dirty="0">
                <a:solidFill>
                  <a:srgbClr val="01AABD"/>
                </a:solidFill>
                <a:latin typeface="PreCursive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ndhurst School </a:t>
            </a:r>
            <a:endParaRPr lang="en-GB" sz="3200" dirty="0">
              <a:solidFill>
                <a:srgbClr val="01AABD"/>
              </a:solidFill>
              <a:latin typeface="PreCursive" pitchFamily="50" charset="0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C7997C5-F0F8-4800-995C-A029199F6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55" y="5523534"/>
            <a:ext cx="1057133" cy="77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06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7D3A8D314344ACCCE8BD8A635663" ma:contentTypeVersion="14" ma:contentTypeDescription="Create a new document." ma:contentTypeScope="" ma:versionID="bb8e72cdb4b5bd0842ff6270b5b699c3">
  <xsd:schema xmlns:xsd="http://www.w3.org/2001/XMLSchema" xmlns:xs="http://www.w3.org/2001/XMLSchema" xmlns:p="http://schemas.microsoft.com/office/2006/metadata/properties" xmlns:ns2="898b2789-9ba2-4b2d-847c-d9820ba4f68e" xmlns:ns3="11c4f1e8-773b-4edb-9218-60137b4d317e" targetNamespace="http://schemas.microsoft.com/office/2006/metadata/properties" ma:root="true" ma:fieldsID="669f1e7eaf96776c95358f2dc6b3f0d9" ns2:_="" ns3:_="">
    <xsd:import namespace="898b2789-9ba2-4b2d-847c-d9820ba4f68e"/>
    <xsd:import namespace="11c4f1e8-773b-4edb-9218-60137b4d31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b2789-9ba2-4b2d-847c-d9820ba4f6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faa7453-b627-4ad3-bd45-eb4de0efffc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4f1e8-773b-4edb-9218-60137b4d317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fa6d14e-29da-46c2-85a5-e760ea0da42e}" ma:internalName="TaxCatchAll" ma:showField="CatchAllData" ma:web="11c4f1e8-773b-4edb-9218-60137b4d31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8b2789-9ba2-4b2d-847c-d9820ba4f68e">
      <Terms xmlns="http://schemas.microsoft.com/office/infopath/2007/PartnerControls"/>
    </lcf76f155ced4ddcb4097134ff3c332f>
    <TaxCatchAll xmlns="11c4f1e8-773b-4edb-9218-60137b4d317e" xsi:nil="true"/>
  </documentManagement>
</p:properties>
</file>

<file path=customXml/itemProps1.xml><?xml version="1.0" encoding="utf-8"?>
<ds:datastoreItem xmlns:ds="http://schemas.openxmlformats.org/officeDocument/2006/customXml" ds:itemID="{1BA98211-EAAB-4F5B-B9DC-BD75E691AE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C5E079D-00FC-4DA0-B04D-92242D5381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8b2789-9ba2-4b2d-847c-d9820ba4f68e"/>
    <ds:schemaRef ds:uri="11c4f1e8-773b-4edb-9218-60137b4d31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407864-A51C-4BE8-B3FA-8194C5D72C82}">
  <ds:schemaRefs>
    <ds:schemaRef ds:uri="http://schemas.microsoft.com/office/2006/metadata/properties"/>
    <ds:schemaRef ds:uri="http://schemas.microsoft.com/office/infopath/2007/PartnerControls"/>
    <ds:schemaRef ds:uri="898b2789-9ba2-4b2d-847c-d9820ba4f68e"/>
    <ds:schemaRef ds:uri="11c4f1e8-773b-4edb-9218-60137b4d31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2537</TotalTime>
  <Words>661</Words>
  <Application>Microsoft Office PowerPoint</Application>
  <PresentationFormat>Custom</PresentationFormat>
  <Paragraphs>294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Century Gothic</vt:lpstr>
      <vt:lpstr>Comic Sans MS</vt:lpstr>
      <vt:lpstr>Cursive standard</vt:lpstr>
      <vt:lpstr>KBFreezerBurn</vt:lpstr>
      <vt:lpstr>PreCursive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Brookwood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Lacey Cooper</dc:creator>
  <cp:lastModifiedBy>Jonathan Clay</cp:lastModifiedBy>
  <cp:revision>130</cp:revision>
  <cp:lastPrinted>2019-04-03T14:45:36Z</cp:lastPrinted>
  <dcterms:created xsi:type="dcterms:W3CDTF">2015-10-01T10:01:12Z</dcterms:created>
  <dcterms:modified xsi:type="dcterms:W3CDTF">2024-05-24T09:56:40Z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0x010100C53E7D3A8D314344ACCCE8BD8A635663</vt:lpwstr>
  </property>
  <property fmtid="{D5CDD505-2E9C-101B-9397-08002B2CF9AE}" pid="3" name="Order">
    <vt:r8>5207200</vt:r8>
  </property>
  <property fmtid="{D5CDD505-2E9C-101B-9397-08002B2CF9AE}" pid="4" name="MediaServiceImageTags">
    <vt:lpwstr/>
  </property>
</Properties>
</file>